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3"/>
  </p:sldMasterIdLst>
  <p:notesMasterIdLst>
    <p:notesMasterId r:id="rId24"/>
  </p:notesMasterIdLst>
  <p:sldIdLst>
    <p:sldId id="268" r:id="rId4"/>
    <p:sldId id="280" r:id="rId5"/>
    <p:sldId id="289" r:id="rId6"/>
    <p:sldId id="264" r:id="rId7"/>
    <p:sldId id="292" r:id="rId8"/>
    <p:sldId id="316" r:id="rId9"/>
    <p:sldId id="317" r:id="rId10"/>
    <p:sldId id="318" r:id="rId11"/>
    <p:sldId id="325" r:id="rId12"/>
    <p:sldId id="319" r:id="rId13"/>
    <p:sldId id="320" r:id="rId14"/>
    <p:sldId id="321" r:id="rId15"/>
    <p:sldId id="322" r:id="rId16"/>
    <p:sldId id="300" r:id="rId17"/>
    <p:sldId id="295" r:id="rId18"/>
    <p:sldId id="297" r:id="rId19"/>
    <p:sldId id="323" r:id="rId20"/>
    <p:sldId id="324" r:id="rId21"/>
    <p:sldId id="302" r:id="rId22"/>
    <p:sldId id="291"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SRH" panose="020B0604020202020204" charset="0"/>
      <p:regular r:id="rId29"/>
      <p:bold r:id="rId30"/>
      <p:italic r:id="rId31"/>
      <p:boldItalic r:id="rId32"/>
    </p:embeddedFont>
    <p:embeddedFont>
      <p:font typeface="SRH Headline" panose="020B0604020202020204" charset="0"/>
      <p:regular r:id="rId33"/>
      <p:bold r:id="rId34"/>
    </p:embeddedFont>
    <p:embeddedFont>
      <p:font typeface="SRH Text" panose="020B0604020202020204" charset="0"/>
      <p:regular r:id="rId35"/>
      <p:bold r:id="rId36"/>
      <p:italic r:id="rId37"/>
      <p:boldItalic r:id="rId38"/>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8E6C202D-32A9-4242-9C7F-061CD6AD0586}">
          <p14:sldIdLst>
            <p14:sldId id="268"/>
            <p14:sldId id="280"/>
          </p14:sldIdLst>
        </p14:section>
        <p14:section name="Introfolien" id="{53E8CBC9-AB7B-47DF-B798-FD64F4AF0B26}">
          <p14:sldIdLst>
            <p14:sldId id="289"/>
            <p14:sldId id="264"/>
            <p14:sldId id="292"/>
            <p14:sldId id="316"/>
            <p14:sldId id="317"/>
            <p14:sldId id="318"/>
            <p14:sldId id="325"/>
            <p14:sldId id="319"/>
            <p14:sldId id="320"/>
            <p14:sldId id="321"/>
            <p14:sldId id="322"/>
            <p14:sldId id="300"/>
            <p14:sldId id="295"/>
            <p14:sldId id="297"/>
            <p14:sldId id="323"/>
            <p14:sldId id="324"/>
            <p14:sldId id="302"/>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E30"/>
    <a:srgbClr val="0067A0"/>
    <a:srgbClr val="DF4807"/>
    <a:srgbClr val="2C2E2E"/>
    <a:srgbClr val="000000"/>
    <a:srgbClr val="B92659"/>
    <a:srgbClr val="6D7373"/>
    <a:srgbClr val="AAA39D"/>
    <a:srgbClr val="66FF33"/>
    <a:srgbClr val="142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CC58F8-EC7E-40F0-8CE1-33CB24C0AE65}" v="37" dt="2023-07-12T12:37:07.046"/>
  </p1510:revLst>
</p1510:revInfo>
</file>

<file path=ppt/tableStyles.xml><?xml version="1.0" encoding="utf-8"?>
<a:tblStyleLst xmlns:a="http://schemas.openxmlformats.org/drawingml/2006/main" def="{5ACB3F56-7768-405F-84FF-31046667B651}">
  <a:tblStyle styleId="{FEC09086-8A00-4FE0-B5C7-1A88A72B4ECC}" styleName="SRH: Standard-Tabelle">
    <a:wholeTbl>
      <a:tcTxStyle>
        <a:fontRef idx="minor">
          <a:prstClr val="black"/>
        </a:fontRef>
        <a:srgbClr val="2C2E2E"/>
      </a:tcTxStyle>
      <a:tcStyle>
        <a:tcBdr>
          <a:left>
            <a:ln w="6350" cmpd="sng">
              <a:noFill/>
            </a:ln>
          </a:left>
          <a:right>
            <a:ln w="6350" cmpd="sng">
              <a:noFill/>
            </a:ln>
          </a:right>
          <a:top>
            <a:ln w="6350" cmpd="sng">
              <a:noFill/>
            </a:ln>
          </a:top>
          <a:bottom>
            <a:ln w="6350" cmpd="sng">
              <a:noFill/>
            </a:ln>
          </a:bottom>
          <a:insideH>
            <a:ln w="6350" cmpd="sng">
              <a:solidFill>
                <a:schemeClr val="accent1"/>
              </a:solidFill>
            </a:ln>
          </a:insideH>
          <a:insideV>
            <a:ln w="6350" cmpd="sng">
              <a:noFill/>
            </a:ln>
          </a:insideV>
        </a:tcBdr>
        <a:fill>
          <a:noFill/>
        </a:fill>
      </a:tcStyle>
    </a:wholeTbl>
    <a:lastCol>
      <a:tcTxStyle b="off">
        <a:fontRef idx="minor">
          <a:prstClr val="black"/>
        </a:fontRef>
        <a:srgbClr val="2C2E2E"/>
      </a:tcTxStyle>
      <a:tcStyle>
        <a:tcBdr/>
        <a:fill>
          <a:noFill/>
        </a:fill>
      </a:tcStyle>
    </a:lastCol>
    <a:firstCol>
      <a:tcTxStyle b="off">
        <a:fontRef idx="minor">
          <a:prstClr val="black"/>
        </a:fontRef>
        <a:srgbClr val="2C2E2E"/>
      </a:tcTxStyle>
      <a:tcStyle>
        <a:tcBdr/>
        <a:fill>
          <a:noFill/>
        </a:fill>
      </a:tcStyle>
    </a:firstCol>
    <a:lastRow>
      <a:tcTxStyle b="on">
        <a:fontRef idx="minor">
          <a:prstClr val="black"/>
        </a:fontRef>
        <a:srgbClr val="2C2E2E"/>
      </a:tcTxStyle>
      <a:tcStyle>
        <a:tcBdr>
          <a:top>
            <a:ln w="6350" cmpd="sng">
              <a:solidFill>
                <a:schemeClr val="accent1"/>
              </a:solidFill>
            </a:ln>
          </a:top>
        </a:tcBdr>
        <a:fill>
          <a:noFill/>
        </a:fill>
      </a:tcStyle>
    </a:lastRow>
    <a:firstRow>
      <a:tcTxStyle b="on">
        <a:fontRef idx="minor">
          <a:prstClr val="black"/>
        </a:fontRef>
        <a:srgbClr val="2C2E2E"/>
      </a:tcTxStyle>
      <a:tcStyle>
        <a:tcBdr>
          <a:bottom>
            <a:ln w="25400" cmpd="sng">
              <a:solidFill>
                <a:schemeClr val="accent1"/>
              </a:solidFill>
            </a:ln>
          </a:bottom>
        </a:tcBdr>
        <a:fill>
          <a:noFill/>
        </a:fill>
      </a:tcStyle>
    </a:firstRow>
  </a:tblStyle>
  <a:tblStyle styleId="{5ACB3F56-7768-405F-84FF-31046667B651}" styleName="SRH: Für Überschrift">
    <a:wholeTbl>
      <a:tcTxStyle>
        <a:fontRef idx="minor">
          <a:prstClr val="black"/>
        </a:fontRef>
        <a:srgbClr val="2C2E2E"/>
      </a:tcTxStyle>
      <a:tcStyle>
        <a:tcBdr>
          <a:left>
            <a:ln w="6350" cmpd="sng">
              <a:noFill/>
            </a:ln>
          </a:left>
          <a:right>
            <a:ln w="6350" cmpd="sng">
              <a:noFill/>
            </a:ln>
          </a:right>
          <a:top>
            <a:ln w="6350" cmpd="sng">
              <a:noFill/>
            </a:ln>
          </a:top>
          <a:bottom>
            <a:ln w="6350" cmpd="sng">
              <a:noFill/>
            </a:ln>
          </a:bottom>
          <a:insideH>
            <a:ln w="6350" cmpd="sng">
              <a:solidFill>
                <a:schemeClr val="accent1"/>
              </a:solidFill>
            </a:ln>
          </a:insideH>
          <a:insideV>
            <a:ln w="6350" cmpd="sng">
              <a:noFill/>
            </a:ln>
          </a:insideV>
        </a:tcBdr>
        <a:fill>
          <a:noFill/>
        </a:fill>
      </a:tcStyle>
    </a:wholeTbl>
    <a:lastCol>
      <a:tcTxStyle b="off">
        <a:fontRef idx="minor">
          <a:prstClr val="black"/>
        </a:fontRef>
        <a:srgbClr val="2C2E2E"/>
      </a:tcTxStyle>
      <a:tcStyle>
        <a:tcBdr/>
        <a:fill>
          <a:noFill/>
        </a:fill>
      </a:tcStyle>
    </a:lastCol>
    <a:firstCol>
      <a:tcTxStyle b="off">
        <a:fontRef idx="minor">
          <a:prstClr val="black"/>
        </a:fontRef>
        <a:srgbClr val="2C2E2E"/>
      </a:tcTxStyle>
      <a:tcStyle>
        <a:tcBdr/>
        <a:fill>
          <a:noFill/>
        </a:fill>
      </a:tcStyle>
    </a:firstCol>
    <a:lastRow>
      <a:tcTxStyle b="on">
        <a:fontRef idx="minor">
          <a:prstClr val="black"/>
        </a:fontRef>
        <a:srgbClr val="2C2E2E"/>
      </a:tcTxStyle>
      <a:tcStyle>
        <a:tcBdr>
          <a:top>
            <a:ln w="6350" cmpd="sng">
              <a:solidFill>
                <a:schemeClr val="accent1"/>
              </a:solidFill>
            </a:ln>
          </a:top>
        </a:tcBdr>
        <a:fill>
          <a:noFill/>
        </a:fill>
      </a:tcStyle>
    </a:lastRow>
    <a:firstRow>
      <a:tcTxStyle b="on">
        <a:fontRef idx="major">
          <a:prstClr val="black"/>
        </a:fontRef>
        <a:srgbClr val="2C2E2E"/>
      </a:tcTxStyle>
      <a:tcStyle>
        <a:tcBdr>
          <a:bottom>
            <a:ln w="635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7" autoAdjust="0"/>
    <p:restoredTop sz="94702" autoAdjust="0"/>
  </p:normalViewPr>
  <p:slideViewPr>
    <p:cSldViewPr snapToGrid="0">
      <p:cViewPr varScale="1">
        <p:scale>
          <a:sx n="87" d="100"/>
          <a:sy n="87" d="100"/>
        </p:scale>
        <p:origin x="72" y="18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545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kash Kushala, Adith Adithya (SRH Hochschule Heidelberg Student)" userId="S::11036095@stud.hochschule-heidelberg.de::f4f71be1-f9cc-47e7-8f43-6a0048b420dd" providerId="AD" clId="Web-{92CC58F8-EC7E-40F0-8CE1-33CB24C0AE65}"/>
    <pc:docChg chg="modSld">
      <pc:chgData name="Prakash Kushala, Adith Adithya (SRH Hochschule Heidelberg Student)" userId="S::11036095@stud.hochschule-heidelberg.de::f4f71be1-f9cc-47e7-8f43-6a0048b420dd" providerId="AD" clId="Web-{92CC58F8-EC7E-40F0-8CE1-33CB24C0AE65}" dt="2023-07-12T12:37:07.046" v="40" actId="20577"/>
      <pc:docMkLst>
        <pc:docMk/>
      </pc:docMkLst>
      <pc:sldChg chg="delSp modSp addAnim delAnim">
        <pc:chgData name="Prakash Kushala, Adith Adithya (SRH Hochschule Heidelberg Student)" userId="S::11036095@stud.hochschule-heidelberg.de::f4f71be1-f9cc-47e7-8f43-6a0048b420dd" providerId="AD" clId="Web-{92CC58F8-EC7E-40F0-8CE1-33CB24C0AE65}" dt="2023-07-12T12:37:07.046" v="40" actId="20577"/>
        <pc:sldMkLst>
          <pc:docMk/>
          <pc:sldMk cId="2457860500" sldId="293"/>
        </pc:sldMkLst>
        <pc:spChg chg="mod">
          <ac:chgData name="Prakash Kushala, Adith Adithya (SRH Hochschule Heidelberg Student)" userId="S::11036095@stud.hochschule-heidelberg.de::f4f71be1-f9cc-47e7-8f43-6a0048b420dd" providerId="AD" clId="Web-{92CC58F8-EC7E-40F0-8CE1-33CB24C0AE65}" dt="2023-07-12T12:37:04.702" v="39" actId="20577"/>
          <ac:spMkLst>
            <pc:docMk/>
            <pc:sldMk cId="2457860500" sldId="293"/>
            <ac:spMk id="9" creationId="{9469F547-A6B8-4745-99CE-C728F651828A}"/>
          </ac:spMkLst>
        </pc:spChg>
        <pc:spChg chg="mod">
          <ac:chgData name="Prakash Kushala, Adith Adithya (SRH Hochschule Heidelberg Student)" userId="S::11036095@stud.hochschule-heidelberg.de::f4f71be1-f9cc-47e7-8f43-6a0048b420dd" providerId="AD" clId="Web-{92CC58F8-EC7E-40F0-8CE1-33CB24C0AE65}" dt="2023-07-12T12:37:07.046" v="40" actId="20577"/>
          <ac:spMkLst>
            <pc:docMk/>
            <pc:sldMk cId="2457860500" sldId="293"/>
            <ac:spMk id="10" creationId="{9FA7A68F-45B0-455F-B4CE-465749509AEB}"/>
          </ac:spMkLst>
        </pc:spChg>
        <pc:picChg chg="del">
          <ac:chgData name="Prakash Kushala, Adith Adithya (SRH Hochschule Heidelberg Student)" userId="S::11036095@stud.hochschule-heidelberg.de::f4f71be1-f9cc-47e7-8f43-6a0048b420dd" providerId="AD" clId="Web-{92CC58F8-EC7E-40F0-8CE1-33CB24C0AE65}" dt="2023-07-12T12:35:59.325" v="2"/>
          <ac:picMkLst>
            <pc:docMk/>
            <pc:sldMk cId="2457860500" sldId="293"/>
            <ac:picMk id="2" creationId="{2C670094-59B8-EDBE-FF7A-F7F2F568377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A3E2A-35AE-479C-B172-30C9CAEEE094}" type="datetimeFigureOut">
              <a:rPr lang="de-DE" smtClean="0"/>
              <a:t>17.07.2023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91045-FCBB-4EC9-AB5F-AA4CFDEA61CB}" type="slidenum">
              <a:rPr lang="de-DE" smtClean="0"/>
              <a:t>‹#›</a:t>
            </a:fld>
            <a:endParaRPr lang="de-DE"/>
          </a:p>
        </p:txBody>
      </p:sp>
    </p:spTree>
    <p:extLst>
      <p:ext uri="{BB962C8B-B14F-4D97-AF65-F5344CB8AC3E}">
        <p14:creationId xmlns:p14="http://schemas.microsoft.com/office/powerpoint/2010/main" val="3027728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191045-FCBB-4EC9-AB5F-AA4CFDEA61CB}" type="slidenum">
              <a:rPr lang="de-DE" smtClean="0"/>
              <a:t>19</a:t>
            </a:fld>
            <a:endParaRPr lang="de-DE"/>
          </a:p>
        </p:txBody>
      </p:sp>
    </p:spTree>
    <p:extLst>
      <p:ext uri="{BB962C8B-B14F-4D97-AF65-F5344CB8AC3E}">
        <p14:creationId xmlns:p14="http://schemas.microsoft.com/office/powerpoint/2010/main" val="1998752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Logo Farbe">
    <p:bg>
      <p:bgPr>
        <a:solidFill>
          <a:schemeClr val="bg1"/>
        </a:solidFill>
        <a:effectLst/>
      </p:bgPr>
    </p:bg>
    <p:spTree>
      <p:nvGrpSpPr>
        <p:cNvPr id="1" name=""/>
        <p:cNvGrpSpPr/>
        <p:nvPr/>
      </p:nvGrpSpPr>
      <p:grpSpPr>
        <a:xfrm>
          <a:off x="0" y="0"/>
          <a:ext cx="0" cy="0"/>
          <a:chOff x="0" y="0"/>
          <a:chExt cx="0" cy="0"/>
        </a:xfrm>
      </p:grpSpPr>
      <p:sp>
        <p:nvSpPr>
          <p:cNvPr id="68" name="Bildplatzhalter 67">
            <a:extLst>
              <a:ext uri="{FF2B5EF4-FFF2-40B4-BE49-F238E27FC236}">
                <a16:creationId xmlns:a16="http://schemas.microsoft.com/office/drawing/2014/main" id="{C0838F9B-9AC4-4B9F-B75C-3598A1CE3405}"/>
              </a:ext>
            </a:extLst>
          </p:cNvPr>
          <p:cNvSpPr>
            <a:spLocks noGrp="1"/>
          </p:cNvSpPr>
          <p:nvPr>
            <p:ph type="pic" sz="quarter" idx="21"/>
          </p:nvPr>
        </p:nvSpPr>
        <p:spPr>
          <a:xfrm>
            <a:off x="0" y="0"/>
            <a:ext cx="12192000" cy="6858000"/>
          </a:xfrm>
          <a:solidFill>
            <a:schemeClr val="accent1">
              <a:lumMod val="20000"/>
              <a:lumOff val="80000"/>
            </a:schemeClr>
          </a:solidFill>
        </p:spPr>
        <p:txBody>
          <a:bodyPr/>
          <a:lstStyle/>
          <a:p>
            <a:endParaRPr lang="de-DE"/>
          </a:p>
        </p:txBody>
      </p:sp>
      <p:sp>
        <p:nvSpPr>
          <p:cNvPr id="3" name="Untertitel 2">
            <a:extLst>
              <a:ext uri="{FF2B5EF4-FFF2-40B4-BE49-F238E27FC236}">
                <a16:creationId xmlns:a16="http://schemas.microsoft.com/office/drawing/2014/main" id="{F888B086-C83B-42E9-9F00-760DD2680177}"/>
              </a:ext>
            </a:extLst>
          </p:cNvPr>
          <p:cNvSpPr>
            <a:spLocks noGrp="1"/>
          </p:cNvSpPr>
          <p:nvPr>
            <p:ph type="subTitle" idx="1"/>
          </p:nvPr>
        </p:nvSpPr>
        <p:spPr>
          <a:xfrm>
            <a:off x="630168" y="4256282"/>
            <a:ext cx="7401024" cy="1048109"/>
          </a:xfrm>
        </p:spPr>
        <p:txBody>
          <a:bodyPr lIns="0" tIns="0" rIns="0" bIns="0"/>
          <a:lstStyle>
            <a:lvl1pPr marL="0" indent="0" algn="l">
              <a:lnSpc>
                <a:spcPct val="100000"/>
              </a:lnSpc>
              <a:spcBef>
                <a:spcPts val="0"/>
              </a:spcBef>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2" name="Titel 1">
            <a:extLst>
              <a:ext uri="{FF2B5EF4-FFF2-40B4-BE49-F238E27FC236}">
                <a16:creationId xmlns:a16="http://schemas.microsoft.com/office/drawing/2014/main" id="{F153482C-77B3-40C5-ADC7-6EF2A1FA5AD3}"/>
              </a:ext>
            </a:extLst>
          </p:cNvPr>
          <p:cNvSpPr>
            <a:spLocks noGrp="1"/>
          </p:cNvSpPr>
          <p:nvPr>
            <p:ph type="ctrTitle"/>
          </p:nvPr>
        </p:nvSpPr>
        <p:spPr>
          <a:xfrm>
            <a:off x="630168" y="1079233"/>
            <a:ext cx="7401024" cy="3018316"/>
          </a:xfrm>
        </p:spPr>
        <p:txBody>
          <a:bodyPr lIns="0" tIns="0" rIns="0" bIns="0" anchor="b"/>
          <a:lstStyle>
            <a:lvl1pPr algn="l">
              <a:defRPr sz="4000">
                <a:solidFill>
                  <a:schemeClr val="bg1"/>
                </a:solidFill>
              </a:defRPr>
            </a:lvl1pPr>
          </a:lstStyle>
          <a:p>
            <a:r>
              <a:rPr lang="de-DE" dirty="0"/>
              <a:t>Mastertitelformat bearbeiten</a:t>
            </a:r>
          </a:p>
        </p:txBody>
      </p:sp>
      <p:sp>
        <p:nvSpPr>
          <p:cNvPr id="6" name="Textplatzhalter 5">
            <a:extLst>
              <a:ext uri="{FF2B5EF4-FFF2-40B4-BE49-F238E27FC236}">
                <a16:creationId xmlns:a16="http://schemas.microsoft.com/office/drawing/2014/main" id="{D8668922-7D09-4DBB-8A0A-0493EE73B4D2}"/>
              </a:ext>
            </a:extLst>
          </p:cNvPr>
          <p:cNvSpPr>
            <a:spLocks noGrp="1"/>
          </p:cNvSpPr>
          <p:nvPr>
            <p:ph type="body" sz="quarter" idx="10"/>
          </p:nvPr>
        </p:nvSpPr>
        <p:spPr>
          <a:xfrm>
            <a:off x="9652820" y="622144"/>
            <a:ext cx="1985963" cy="553513"/>
          </a:xfrm>
        </p:spPr>
        <p:txBody>
          <a:bodyPr/>
          <a:lstStyle>
            <a:lvl1pPr>
              <a:lnSpc>
                <a:spcPct val="94000"/>
              </a:lnSpc>
              <a:spcBef>
                <a:spcPts val="0"/>
              </a:spcBef>
              <a:defRPr sz="1550" b="1">
                <a:solidFill>
                  <a:schemeClr val="bg1"/>
                </a:solidFill>
              </a:defRPr>
            </a:lvl1pPr>
            <a:lvl2pPr marL="0" indent="0">
              <a:lnSpc>
                <a:spcPct val="94000"/>
              </a:lnSpc>
              <a:spcBef>
                <a:spcPts val="0"/>
              </a:spcBef>
              <a:buNone/>
              <a:defRPr sz="1550" b="1">
                <a:solidFill>
                  <a:schemeClr val="bg1"/>
                </a:solidFill>
              </a:defRPr>
            </a:lvl2pPr>
            <a:lvl3pPr marL="0" indent="0">
              <a:lnSpc>
                <a:spcPct val="94000"/>
              </a:lnSpc>
              <a:buNone/>
              <a:defRPr sz="1550" b="1">
                <a:solidFill>
                  <a:schemeClr val="bg1"/>
                </a:solidFill>
              </a:defRPr>
            </a:lvl3pPr>
            <a:lvl4pPr>
              <a:lnSpc>
                <a:spcPct val="94000"/>
              </a:lnSpc>
              <a:spcBef>
                <a:spcPts val="0"/>
              </a:spcBef>
              <a:defRPr sz="1550" b="1">
                <a:solidFill>
                  <a:schemeClr val="bg1"/>
                </a:solidFill>
              </a:defRPr>
            </a:lvl4pPr>
            <a:lvl5pPr>
              <a:lnSpc>
                <a:spcPct val="94000"/>
              </a:lnSpc>
              <a:spcBef>
                <a:spcPts val="0"/>
              </a:spcBef>
              <a:defRPr sz="1550" b="1">
                <a:solidFill>
                  <a:schemeClr val="bg1"/>
                </a:solidFill>
              </a:defRPr>
            </a:lvl5pPr>
            <a:lvl6pPr>
              <a:lnSpc>
                <a:spcPct val="94000"/>
              </a:lnSpc>
              <a:spcBef>
                <a:spcPts val="0"/>
              </a:spcBef>
              <a:defRPr sz="1550">
                <a:solidFill>
                  <a:schemeClr val="bg1"/>
                </a:solidFill>
              </a:defRPr>
            </a:lvl6pPr>
            <a:lvl7pPr>
              <a:lnSpc>
                <a:spcPct val="94000"/>
              </a:lnSpc>
              <a:spcBef>
                <a:spcPts val="0"/>
              </a:spcBef>
              <a:defRPr sz="1550">
                <a:solidFill>
                  <a:schemeClr val="bg1"/>
                </a:solidFill>
                <a:latin typeface="+mn-lt"/>
              </a:defRPr>
            </a:lvl7pPr>
            <a:lvl8pPr>
              <a:lnSpc>
                <a:spcPct val="94000"/>
              </a:lnSpc>
              <a:spcBef>
                <a:spcPts val="0"/>
              </a:spcBef>
              <a:defRPr sz="1550">
                <a:solidFill>
                  <a:schemeClr val="bg1"/>
                </a:solidFill>
                <a:latin typeface="+mn-lt"/>
              </a:defRPr>
            </a:lvl8pPr>
            <a:lvl9pPr>
              <a:lnSpc>
                <a:spcPct val="94000"/>
              </a:lnSpc>
              <a:spcBef>
                <a:spcPts val="0"/>
              </a:spcBef>
              <a:defRPr sz="1550" b="1">
                <a:solidFill>
                  <a:schemeClr val="bg1"/>
                </a:solidFill>
              </a:defRPr>
            </a:lvl9pPr>
          </a:lstStyle>
          <a:p>
            <a:pPr lvl="0"/>
            <a:r>
              <a:rPr lang="de-DE" dirty="0"/>
              <a:t>Mastertextformat bearbeiten</a:t>
            </a:r>
          </a:p>
        </p:txBody>
      </p:sp>
    </p:spTree>
    <p:extLst>
      <p:ext uri="{BB962C8B-B14F-4D97-AF65-F5344CB8AC3E}">
        <p14:creationId xmlns:p14="http://schemas.microsoft.com/office/powerpoint/2010/main" val="2709334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Zwischenfolie Statements, Farbe">
    <p:bg>
      <p:bgPr>
        <a:solidFill>
          <a:schemeClr val="accent1"/>
        </a:solidFill>
        <a:effectLst/>
      </p:bgPr>
    </p:b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A89DF183-E411-4BC5-A0BE-9BB3970575D4}"/>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329132"/>
            <a:ext cx="11472946" cy="3980844"/>
          </a:xfrm>
        </p:spPr>
        <p:txBody>
          <a:bodyPr lIns="0" tIns="0" rIns="0" bIns="0" anchor="t">
            <a:noAutofit/>
          </a:bodyPr>
          <a:lstStyle>
            <a:lvl1pPr>
              <a:lnSpc>
                <a:spcPct val="98000"/>
              </a:lnSpc>
              <a:defRPr sz="4800">
                <a:solidFill>
                  <a:schemeClr val="bg1"/>
                </a:solidFill>
              </a:defRPr>
            </a:lvl1pPr>
          </a:lstStyle>
          <a:p>
            <a:r>
              <a:rPr lang="de-DE" dirty="0"/>
              <a:t>Mastertitelformat bearbeiten</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chemeClr val="bg1"/>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pic>
        <p:nvPicPr>
          <p:cNvPr id="7" name="Grafik 6">
            <a:extLst>
              <a:ext uri="{FF2B5EF4-FFF2-40B4-BE49-F238E27FC236}">
                <a16:creationId xmlns:a16="http://schemas.microsoft.com/office/drawing/2014/main" id="{BBB8731D-4AC9-4D2E-9335-0D0C7773E29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7358" y="358969"/>
            <a:ext cx="950656" cy="737079"/>
          </a:xfrm>
          <a:prstGeom prst="rect">
            <a:avLst/>
          </a:prstGeom>
        </p:spPr>
      </p:pic>
    </p:spTree>
    <p:extLst>
      <p:ext uri="{BB962C8B-B14F-4D97-AF65-F5344CB8AC3E}">
        <p14:creationId xmlns:p14="http://schemas.microsoft.com/office/powerpoint/2010/main" val="1637304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1/2 Bild">
    <p:spTree>
      <p:nvGrpSpPr>
        <p:cNvPr id="1" name=""/>
        <p:cNvGrpSpPr/>
        <p:nvPr/>
      </p:nvGrpSpPr>
      <p:grpSpPr>
        <a:xfrm>
          <a:off x="0" y="0"/>
          <a:ext cx="0" cy="0"/>
          <a:chOff x="0" y="0"/>
          <a:chExt cx="0" cy="0"/>
        </a:xfrm>
      </p:grpSpPr>
      <p:sp>
        <p:nvSpPr>
          <p:cNvPr id="13" name="Bildplatzhalter 10">
            <a:extLst>
              <a:ext uri="{FF2B5EF4-FFF2-40B4-BE49-F238E27FC236}">
                <a16:creationId xmlns:a16="http://schemas.microsoft.com/office/drawing/2014/main" id="{3210823F-C337-45F6-8F6B-044DECDD1A8A}"/>
              </a:ext>
            </a:extLst>
          </p:cNvPr>
          <p:cNvSpPr>
            <a:spLocks noGrp="1"/>
          </p:cNvSpPr>
          <p:nvPr>
            <p:ph type="pic" sz="quarter" idx="15"/>
          </p:nvPr>
        </p:nvSpPr>
        <p:spPr>
          <a:xfrm>
            <a:off x="6095999" y="0"/>
            <a:ext cx="6096000" cy="6858000"/>
          </a:xfrm>
          <a:solidFill>
            <a:schemeClr val="accent1">
              <a:lumMod val="20000"/>
              <a:lumOff val="80000"/>
            </a:schemeClr>
          </a:solidFill>
        </p:spPr>
        <p:txBody>
          <a:bodyPr/>
          <a:lstStyle/>
          <a:p>
            <a:endParaRPr lang="de-DE"/>
          </a:p>
        </p:txBody>
      </p:sp>
      <p:sp>
        <p:nvSpPr>
          <p:cNvPr id="29" name="Zeichen" hidden="1">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60000" y="358969"/>
            <a:ext cx="5367600" cy="835093"/>
          </a:xfrm>
        </p:spPr>
        <p:txBody>
          <a:bodyPr/>
          <a:lstStyle/>
          <a:p>
            <a:r>
              <a:rPr lang="de-DE" dirty="0"/>
              <a:t>Mastertitelformat bearbeiten</a:t>
            </a:r>
          </a:p>
        </p:txBody>
      </p:sp>
      <p:sp>
        <p:nvSpPr>
          <p:cNvPr id="18" name="Textplatzhalter 17">
            <a:extLst>
              <a:ext uri="{FF2B5EF4-FFF2-40B4-BE49-F238E27FC236}">
                <a16:creationId xmlns:a16="http://schemas.microsoft.com/office/drawing/2014/main" id="{D6E0015B-B602-441F-BCCE-3C0B8EED0507}"/>
              </a:ext>
            </a:extLst>
          </p:cNvPr>
          <p:cNvSpPr>
            <a:spLocks noGrp="1"/>
          </p:cNvSpPr>
          <p:nvPr>
            <p:ph type="body" sz="quarter" idx="17"/>
          </p:nvPr>
        </p:nvSpPr>
        <p:spPr>
          <a:xfrm>
            <a:off x="367644" y="1728000"/>
            <a:ext cx="53676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a:xfrm>
            <a:off x="1319842" y="6356350"/>
            <a:ext cx="4415402" cy="365125"/>
          </a:xfrm>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5" name="SmartArt-Platzhalter 14">
            <a:extLst>
              <a:ext uri="{FF2B5EF4-FFF2-40B4-BE49-F238E27FC236}">
                <a16:creationId xmlns:a16="http://schemas.microsoft.com/office/drawing/2014/main" id="{1542430D-7D46-45F4-82FB-B364BE702A78}"/>
              </a:ext>
            </a:extLst>
          </p:cNvPr>
          <p:cNvSpPr>
            <a:spLocks noGrp="1"/>
          </p:cNvSpPr>
          <p:nvPr>
            <p:ph type="dgm" sz="quarter" idx="16"/>
          </p:nvPr>
        </p:nvSpPr>
        <p:spPr>
          <a:xfrm>
            <a:off x="10877358" y="358969"/>
            <a:ext cx="950656" cy="737079"/>
          </a:xfrm>
          <a:blipFill>
            <a:blip r:embed="rId2">
              <a:extLst>
                <a:ext uri="{96DAC541-7B7A-43D3-8B79-37D633B846F1}">
                  <asvg:svgBlip xmlns:asvg="http://schemas.microsoft.com/office/drawing/2016/SVG/main"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2712850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Text, 1/3 Bild">
    <p:spTree>
      <p:nvGrpSpPr>
        <p:cNvPr id="1" name=""/>
        <p:cNvGrpSpPr/>
        <p:nvPr/>
      </p:nvGrpSpPr>
      <p:grpSpPr>
        <a:xfrm>
          <a:off x="0" y="0"/>
          <a:ext cx="0" cy="0"/>
          <a:chOff x="0" y="0"/>
          <a:chExt cx="0" cy="0"/>
        </a:xfrm>
      </p:grpSpPr>
      <p:sp>
        <p:nvSpPr>
          <p:cNvPr id="29" name="Zeichen" hidden="1">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60000" y="358969"/>
            <a:ext cx="9165600" cy="835093"/>
          </a:xfrm>
        </p:spPr>
        <p:txBody>
          <a:bodyPr/>
          <a:lstStyle/>
          <a:p>
            <a:r>
              <a:rPr lang="de-DE"/>
              <a:t>Mastertitelformat bearbeiten</a:t>
            </a:r>
          </a:p>
        </p:txBody>
      </p:sp>
      <p:sp>
        <p:nvSpPr>
          <p:cNvPr id="18" name="Textplatzhalter 17">
            <a:extLst>
              <a:ext uri="{FF2B5EF4-FFF2-40B4-BE49-F238E27FC236}">
                <a16:creationId xmlns:a16="http://schemas.microsoft.com/office/drawing/2014/main" id="{D6E0015B-B602-441F-BCCE-3C0B8EED0507}"/>
              </a:ext>
            </a:extLst>
          </p:cNvPr>
          <p:cNvSpPr>
            <a:spLocks noGrp="1"/>
          </p:cNvSpPr>
          <p:nvPr>
            <p:ph type="body" sz="quarter" idx="17"/>
          </p:nvPr>
        </p:nvSpPr>
        <p:spPr>
          <a:xfrm>
            <a:off x="367644" y="1728000"/>
            <a:ext cx="7520556" cy="423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a:xfrm>
            <a:off x="1319842" y="6356350"/>
            <a:ext cx="4415402" cy="365125"/>
          </a:xfrm>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4" name="Bildplatzhalter 10">
            <a:extLst>
              <a:ext uri="{FF2B5EF4-FFF2-40B4-BE49-F238E27FC236}">
                <a16:creationId xmlns:a16="http://schemas.microsoft.com/office/drawing/2014/main" id="{0B42F015-4444-4B37-93BC-1B2A7278A9BD}"/>
              </a:ext>
            </a:extLst>
          </p:cNvPr>
          <p:cNvSpPr>
            <a:spLocks noGrp="1"/>
          </p:cNvSpPr>
          <p:nvPr>
            <p:ph type="pic" sz="quarter" idx="19"/>
          </p:nvPr>
        </p:nvSpPr>
        <p:spPr>
          <a:xfrm>
            <a:off x="8248200" y="1728000"/>
            <a:ext cx="3584400" cy="4230000"/>
          </a:xfrm>
          <a:solidFill>
            <a:schemeClr val="accent1">
              <a:lumMod val="20000"/>
              <a:lumOff val="80000"/>
            </a:schemeClr>
          </a:solidFill>
        </p:spPr>
        <p:txBody>
          <a:bodyPr/>
          <a:lstStyle/>
          <a:p>
            <a:endParaRPr lang="de-DE"/>
          </a:p>
        </p:txBody>
      </p:sp>
    </p:spTree>
    <p:extLst>
      <p:ext uri="{BB962C8B-B14F-4D97-AF65-F5344CB8AC3E}">
        <p14:creationId xmlns:p14="http://schemas.microsoft.com/office/powerpoint/2010/main" val="340754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3 Text, 1/3 Bild im Anschnitt">
    <p:spTree>
      <p:nvGrpSpPr>
        <p:cNvPr id="1" name=""/>
        <p:cNvGrpSpPr/>
        <p:nvPr/>
      </p:nvGrpSpPr>
      <p:grpSpPr>
        <a:xfrm>
          <a:off x="0" y="0"/>
          <a:ext cx="0" cy="0"/>
          <a:chOff x="0" y="0"/>
          <a:chExt cx="0" cy="0"/>
        </a:xfrm>
      </p:grpSpPr>
      <p:sp>
        <p:nvSpPr>
          <p:cNvPr id="29" name="Zeichen" hidden="1">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60000" y="358969"/>
            <a:ext cx="9165600" cy="835093"/>
          </a:xfrm>
        </p:spPr>
        <p:txBody>
          <a:bodyPr/>
          <a:lstStyle/>
          <a:p>
            <a:r>
              <a:rPr lang="de-DE" dirty="0"/>
              <a:t>Mastertitelformat bearbeiten</a:t>
            </a:r>
          </a:p>
        </p:txBody>
      </p:sp>
      <p:sp>
        <p:nvSpPr>
          <p:cNvPr id="18" name="Textplatzhalter 17">
            <a:extLst>
              <a:ext uri="{FF2B5EF4-FFF2-40B4-BE49-F238E27FC236}">
                <a16:creationId xmlns:a16="http://schemas.microsoft.com/office/drawing/2014/main" id="{D6E0015B-B602-441F-BCCE-3C0B8EED0507}"/>
              </a:ext>
            </a:extLst>
          </p:cNvPr>
          <p:cNvSpPr>
            <a:spLocks noGrp="1"/>
          </p:cNvSpPr>
          <p:nvPr>
            <p:ph type="body" sz="quarter" idx="17"/>
          </p:nvPr>
        </p:nvSpPr>
        <p:spPr>
          <a:xfrm>
            <a:off x="367644" y="1728000"/>
            <a:ext cx="7520556"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a:xfrm>
            <a:off x="1319842" y="6356350"/>
            <a:ext cx="4415402" cy="365125"/>
          </a:xfrm>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4" name="Bildplatzhalter 10">
            <a:extLst>
              <a:ext uri="{FF2B5EF4-FFF2-40B4-BE49-F238E27FC236}">
                <a16:creationId xmlns:a16="http://schemas.microsoft.com/office/drawing/2014/main" id="{0B42F015-4444-4B37-93BC-1B2A7278A9BD}"/>
              </a:ext>
            </a:extLst>
          </p:cNvPr>
          <p:cNvSpPr>
            <a:spLocks noGrp="1"/>
          </p:cNvSpPr>
          <p:nvPr>
            <p:ph type="pic" sz="quarter" idx="19"/>
          </p:nvPr>
        </p:nvSpPr>
        <p:spPr>
          <a:xfrm>
            <a:off x="8248200" y="1728000"/>
            <a:ext cx="3943800" cy="4230000"/>
          </a:xfrm>
          <a:solidFill>
            <a:schemeClr val="accent1">
              <a:lumMod val="20000"/>
              <a:lumOff val="80000"/>
            </a:schemeClr>
          </a:solidFill>
        </p:spPr>
        <p:txBody>
          <a:bodyPr/>
          <a:lstStyle/>
          <a:p>
            <a:endParaRPr lang="de-DE"/>
          </a:p>
        </p:txBody>
      </p:sp>
    </p:spTree>
    <p:extLst>
      <p:ext uri="{BB962C8B-B14F-4D97-AF65-F5344CB8AC3E}">
        <p14:creationId xmlns:p14="http://schemas.microsoft.com/office/powerpoint/2010/main" val="274528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 Inhalt auf warm grey">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269AF68-988A-4253-A129-3A4AAE090308}"/>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Freihandform: Form 28">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rgbClr val="E6E3E2"/>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59999" y="358969"/>
            <a:ext cx="9158400" cy="835093"/>
          </a:xfrm>
        </p:spPr>
        <p:txBody>
          <a:bodyPr/>
          <a:lstStyle/>
          <a:p>
            <a:r>
              <a:rPr lang="de-DE"/>
              <a:t>Mastertitelformat bearbeiten</a:t>
            </a:r>
          </a:p>
        </p:txBody>
      </p:sp>
      <p:sp>
        <p:nvSpPr>
          <p:cNvPr id="8" name="Textplatzhalter 7">
            <a:extLst>
              <a:ext uri="{FF2B5EF4-FFF2-40B4-BE49-F238E27FC236}">
                <a16:creationId xmlns:a16="http://schemas.microsoft.com/office/drawing/2014/main" id="{111897A1-EA56-4E00-87BD-78D97639AC34}"/>
              </a:ext>
            </a:extLst>
          </p:cNvPr>
          <p:cNvSpPr>
            <a:spLocks noGrp="1"/>
          </p:cNvSpPr>
          <p:nvPr>
            <p:ph type="body" sz="quarter" idx="13"/>
          </p:nvPr>
        </p:nvSpPr>
        <p:spPr>
          <a:xfrm>
            <a:off x="359400" y="1728000"/>
            <a:ext cx="9158400" cy="423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4051222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gramme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9" name="Diagrammplatzhalter 8">
            <a:extLst>
              <a:ext uri="{FF2B5EF4-FFF2-40B4-BE49-F238E27FC236}">
                <a16:creationId xmlns:a16="http://schemas.microsoft.com/office/drawing/2014/main" id="{255DC5E6-3687-4930-935D-6959AEFDD585}"/>
              </a:ext>
            </a:extLst>
          </p:cNvPr>
          <p:cNvSpPr>
            <a:spLocks noGrp="1"/>
          </p:cNvSpPr>
          <p:nvPr>
            <p:ph type="chart" sz="quarter" idx="14"/>
          </p:nvPr>
        </p:nvSpPr>
        <p:spPr>
          <a:xfrm>
            <a:off x="2047627" y="1944000"/>
            <a:ext cx="3868373" cy="3204000"/>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8" name="Textplatzhalter 17">
            <a:extLst>
              <a:ext uri="{FF2B5EF4-FFF2-40B4-BE49-F238E27FC236}">
                <a16:creationId xmlns:a16="http://schemas.microsoft.com/office/drawing/2014/main" id="{0DA6BB21-4596-46E1-A515-1F684F164C83}"/>
              </a:ext>
            </a:extLst>
          </p:cNvPr>
          <p:cNvSpPr>
            <a:spLocks noGrp="1"/>
          </p:cNvSpPr>
          <p:nvPr>
            <p:ph type="body" sz="quarter" idx="16"/>
          </p:nvPr>
        </p:nvSpPr>
        <p:spPr>
          <a:xfrm>
            <a:off x="2047627" y="5212773"/>
            <a:ext cx="3868373" cy="738842"/>
          </a:xfrm>
        </p:spPr>
        <p:txBody>
          <a:bodyPr/>
          <a:lstStyle>
            <a:lvl1pPr algn="ctr">
              <a:spcBef>
                <a:spcPts val="0"/>
              </a:spcBef>
              <a:defRPr sz="14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28" name="Textplatzhalter 17">
            <a:extLst>
              <a:ext uri="{FF2B5EF4-FFF2-40B4-BE49-F238E27FC236}">
                <a16:creationId xmlns:a16="http://schemas.microsoft.com/office/drawing/2014/main" id="{03911FAF-8E7F-48D9-B333-619FD953D2D7}"/>
              </a:ext>
            </a:extLst>
          </p:cNvPr>
          <p:cNvSpPr>
            <a:spLocks noGrp="1"/>
          </p:cNvSpPr>
          <p:nvPr>
            <p:ph type="body" sz="quarter" idx="18"/>
          </p:nvPr>
        </p:nvSpPr>
        <p:spPr>
          <a:xfrm>
            <a:off x="6276000" y="5212773"/>
            <a:ext cx="3868373" cy="738842"/>
          </a:xfrm>
        </p:spPr>
        <p:txBody>
          <a:bodyPr/>
          <a:lstStyle>
            <a:lvl1pPr algn="ctr">
              <a:spcBef>
                <a:spcPts val="0"/>
              </a:spcBef>
              <a:defRPr sz="14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30" name="Diagrammplatzhalter 8">
            <a:extLst>
              <a:ext uri="{FF2B5EF4-FFF2-40B4-BE49-F238E27FC236}">
                <a16:creationId xmlns:a16="http://schemas.microsoft.com/office/drawing/2014/main" id="{82F84FDF-40D0-4981-B1F5-E20639CEDD2E}"/>
              </a:ext>
            </a:extLst>
          </p:cNvPr>
          <p:cNvSpPr>
            <a:spLocks noGrp="1"/>
          </p:cNvSpPr>
          <p:nvPr>
            <p:ph type="chart" sz="quarter" idx="19"/>
          </p:nvPr>
        </p:nvSpPr>
        <p:spPr>
          <a:xfrm>
            <a:off x="6276000" y="1944000"/>
            <a:ext cx="3868373" cy="3204000"/>
          </a:xfrm>
        </p:spPr>
        <p:txBody>
          <a:bodyPr/>
          <a:lstStyle/>
          <a:p>
            <a:endParaRPr lang="de-DE" dirty="0"/>
          </a:p>
        </p:txBody>
      </p:sp>
    </p:spTree>
    <p:extLst>
      <p:ext uri="{BB962C8B-B14F-4D97-AF65-F5344CB8AC3E}">
        <p14:creationId xmlns:p14="http://schemas.microsoft.com/office/powerpoint/2010/main" val="2307548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le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59999" y="2874044"/>
            <a:ext cx="9158400" cy="2325712"/>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59999" y="1728000"/>
            <a:ext cx="9158400" cy="780950"/>
          </a:xfrm>
        </p:spPr>
        <p:txBody>
          <a:body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5"/>
            <a:ext cx="9158400" cy="494333"/>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4111989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elle auf weis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59999" y="2874044"/>
            <a:ext cx="9158400" cy="2325712"/>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59999" y="1728000"/>
            <a:ext cx="9158400" cy="780950"/>
          </a:xfrm>
        </p:spPr>
        <p:txBody>
          <a:body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5"/>
            <a:ext cx="9158400" cy="494333"/>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1917264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elle und Text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60000" y="2874044"/>
            <a:ext cx="7528801" cy="2325712"/>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endParaRPr lang="de-DE" dirty="0"/>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60000" y="1728000"/>
            <a:ext cx="7528801" cy="780950"/>
          </a:xfrm>
        </p:spPr>
        <p:txBody>
          <a:body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4"/>
            <a:ext cx="7528802" cy="493200"/>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10" name="Textplatzhalter 9">
            <a:extLst>
              <a:ext uri="{FF2B5EF4-FFF2-40B4-BE49-F238E27FC236}">
                <a16:creationId xmlns:a16="http://schemas.microsoft.com/office/drawing/2014/main" id="{C96CA32A-ADBA-47A3-8757-69DCD77F6EE5}"/>
              </a:ext>
            </a:extLst>
          </p:cNvPr>
          <p:cNvSpPr>
            <a:spLocks noGrp="1"/>
          </p:cNvSpPr>
          <p:nvPr>
            <p:ph type="body" sz="quarter" idx="19"/>
          </p:nvPr>
        </p:nvSpPr>
        <p:spPr>
          <a:xfrm>
            <a:off x="8248800" y="1728000"/>
            <a:ext cx="3584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5398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elle und Text auf weis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60000" y="2874044"/>
            <a:ext cx="7528801" cy="2325712"/>
          </a:xfrm>
        </p:spPr>
        <p:txBody>
          <a:bodyPr/>
          <a:lstStyle>
            <a:lvl1pPr>
              <a:defRPr>
                <a:latin typeface="SRH Text" panose="020B0503020204020204" pitchFamily="34" charset="0"/>
                <a:ea typeface="SRH Text" panose="020B0503020204020204" pitchFamily="34" charset="0"/>
                <a:cs typeface="SRH Text" panose="020B0503020204020204" pitchFamily="34" charset="0"/>
              </a:defRPr>
            </a:lvl1p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endParaRPr lang="de-DE" dirty="0"/>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60000" y="1728000"/>
            <a:ext cx="7528801" cy="780950"/>
          </a:xfrm>
        </p:spPr>
        <p:txBody>
          <a:bodyPr/>
          <a:lstStyle>
            <a:lvl1pPr>
              <a:defRPr>
                <a:latin typeface="SRH Text" panose="020B0503020204020204" pitchFamily="34" charset="0"/>
                <a:ea typeface="SRH Text" panose="020B0503020204020204" pitchFamily="34" charset="0"/>
                <a:cs typeface="SRH Text" panose="020B0503020204020204" pitchFamily="34" charset="0"/>
              </a:defRPr>
            </a:lvl1p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4"/>
            <a:ext cx="7528802" cy="493200"/>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10" name="Textplatzhalter 9">
            <a:extLst>
              <a:ext uri="{FF2B5EF4-FFF2-40B4-BE49-F238E27FC236}">
                <a16:creationId xmlns:a16="http://schemas.microsoft.com/office/drawing/2014/main" id="{C96CA32A-ADBA-47A3-8757-69DCD77F6EE5}"/>
              </a:ext>
            </a:extLst>
          </p:cNvPr>
          <p:cNvSpPr>
            <a:spLocks noGrp="1"/>
          </p:cNvSpPr>
          <p:nvPr>
            <p:ph type="body" sz="quarter" idx="19"/>
          </p:nvPr>
        </p:nvSpPr>
        <p:spPr>
          <a:xfrm>
            <a:off x="8248800" y="1728000"/>
            <a:ext cx="3584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46473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Logo weiß">
    <p:bg>
      <p:bgPr>
        <a:solidFill>
          <a:schemeClr val="bg1"/>
        </a:solidFill>
        <a:effectLst/>
      </p:bgPr>
    </p:bg>
    <p:spTree>
      <p:nvGrpSpPr>
        <p:cNvPr id="1" name=""/>
        <p:cNvGrpSpPr/>
        <p:nvPr/>
      </p:nvGrpSpPr>
      <p:grpSpPr>
        <a:xfrm>
          <a:off x="0" y="0"/>
          <a:ext cx="0" cy="0"/>
          <a:chOff x="0" y="0"/>
          <a:chExt cx="0" cy="0"/>
        </a:xfrm>
      </p:grpSpPr>
      <p:sp>
        <p:nvSpPr>
          <p:cNvPr id="68" name="Bildplatzhalter 67">
            <a:extLst>
              <a:ext uri="{FF2B5EF4-FFF2-40B4-BE49-F238E27FC236}">
                <a16:creationId xmlns:a16="http://schemas.microsoft.com/office/drawing/2014/main" id="{C0838F9B-9AC4-4B9F-B75C-3598A1CE3405}"/>
              </a:ext>
            </a:extLst>
          </p:cNvPr>
          <p:cNvSpPr>
            <a:spLocks noGrp="1"/>
          </p:cNvSpPr>
          <p:nvPr>
            <p:ph type="pic" sz="quarter" idx="21"/>
          </p:nvPr>
        </p:nvSpPr>
        <p:spPr>
          <a:xfrm>
            <a:off x="0" y="0"/>
            <a:ext cx="12192000" cy="6858000"/>
          </a:xfrm>
          <a:solidFill>
            <a:schemeClr val="accent1">
              <a:lumMod val="20000"/>
              <a:lumOff val="80000"/>
            </a:schemeClr>
          </a:solidFill>
        </p:spPr>
        <p:txBody>
          <a:bodyPr/>
          <a:lstStyle/>
          <a:p>
            <a:endParaRPr lang="de-DE"/>
          </a:p>
        </p:txBody>
      </p:sp>
      <p:sp>
        <p:nvSpPr>
          <p:cNvPr id="3" name="Untertitel 2">
            <a:extLst>
              <a:ext uri="{FF2B5EF4-FFF2-40B4-BE49-F238E27FC236}">
                <a16:creationId xmlns:a16="http://schemas.microsoft.com/office/drawing/2014/main" id="{F888B086-C83B-42E9-9F00-760DD2680177}"/>
              </a:ext>
            </a:extLst>
          </p:cNvPr>
          <p:cNvSpPr>
            <a:spLocks noGrp="1"/>
          </p:cNvSpPr>
          <p:nvPr>
            <p:ph type="subTitle" idx="1"/>
          </p:nvPr>
        </p:nvSpPr>
        <p:spPr>
          <a:xfrm>
            <a:off x="630168" y="4256282"/>
            <a:ext cx="7401024" cy="1048109"/>
          </a:xfrm>
        </p:spPr>
        <p:txBody>
          <a:bodyPr lIns="0" tIns="0" rIns="0" bIns="0"/>
          <a:lstStyle>
            <a:lvl1pPr marL="0" indent="0" algn="l">
              <a:lnSpc>
                <a:spcPct val="100000"/>
              </a:lnSpc>
              <a:spcBef>
                <a:spcPts val="0"/>
              </a:spcBef>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2" name="Titel 1">
            <a:extLst>
              <a:ext uri="{FF2B5EF4-FFF2-40B4-BE49-F238E27FC236}">
                <a16:creationId xmlns:a16="http://schemas.microsoft.com/office/drawing/2014/main" id="{F153482C-77B3-40C5-ADC7-6EF2A1FA5AD3}"/>
              </a:ext>
            </a:extLst>
          </p:cNvPr>
          <p:cNvSpPr>
            <a:spLocks noGrp="1"/>
          </p:cNvSpPr>
          <p:nvPr>
            <p:ph type="ctrTitle"/>
          </p:nvPr>
        </p:nvSpPr>
        <p:spPr>
          <a:xfrm>
            <a:off x="630168" y="1079233"/>
            <a:ext cx="7401024" cy="3018316"/>
          </a:xfrm>
        </p:spPr>
        <p:txBody>
          <a:bodyPr lIns="0" tIns="0" rIns="0" bIns="0" anchor="b"/>
          <a:lstStyle>
            <a:lvl1pPr algn="l">
              <a:defRPr sz="4000">
                <a:solidFill>
                  <a:schemeClr val="bg1"/>
                </a:solidFill>
              </a:defRPr>
            </a:lvl1pPr>
          </a:lstStyle>
          <a:p>
            <a:r>
              <a:rPr lang="de-DE" dirty="0"/>
              <a:t>Mastertitelformat bearbeiten</a:t>
            </a:r>
          </a:p>
        </p:txBody>
      </p:sp>
      <p:sp>
        <p:nvSpPr>
          <p:cNvPr id="6" name="Textplatzhalter 5">
            <a:extLst>
              <a:ext uri="{FF2B5EF4-FFF2-40B4-BE49-F238E27FC236}">
                <a16:creationId xmlns:a16="http://schemas.microsoft.com/office/drawing/2014/main" id="{D8668922-7D09-4DBB-8A0A-0493EE73B4D2}"/>
              </a:ext>
            </a:extLst>
          </p:cNvPr>
          <p:cNvSpPr>
            <a:spLocks noGrp="1"/>
          </p:cNvSpPr>
          <p:nvPr>
            <p:ph type="body" sz="quarter" idx="10"/>
          </p:nvPr>
        </p:nvSpPr>
        <p:spPr>
          <a:xfrm>
            <a:off x="9652820" y="622144"/>
            <a:ext cx="1985963" cy="553513"/>
          </a:xfrm>
        </p:spPr>
        <p:txBody>
          <a:bodyPr/>
          <a:lstStyle>
            <a:lvl1pPr>
              <a:lnSpc>
                <a:spcPct val="94000"/>
              </a:lnSpc>
              <a:spcBef>
                <a:spcPts val="0"/>
              </a:spcBef>
              <a:defRPr sz="1550" b="1">
                <a:solidFill>
                  <a:schemeClr val="bg1"/>
                </a:solidFill>
              </a:defRPr>
            </a:lvl1pPr>
            <a:lvl2pPr marL="0" indent="0">
              <a:lnSpc>
                <a:spcPct val="94000"/>
              </a:lnSpc>
              <a:spcBef>
                <a:spcPts val="0"/>
              </a:spcBef>
              <a:buNone/>
              <a:defRPr sz="1550" b="1">
                <a:solidFill>
                  <a:schemeClr val="bg1"/>
                </a:solidFill>
              </a:defRPr>
            </a:lvl2pPr>
            <a:lvl3pPr marL="0" indent="0">
              <a:lnSpc>
                <a:spcPct val="94000"/>
              </a:lnSpc>
              <a:buNone/>
              <a:defRPr sz="1550" b="1">
                <a:solidFill>
                  <a:schemeClr val="bg1"/>
                </a:solidFill>
              </a:defRPr>
            </a:lvl3pPr>
            <a:lvl4pPr>
              <a:lnSpc>
                <a:spcPct val="94000"/>
              </a:lnSpc>
              <a:spcBef>
                <a:spcPts val="0"/>
              </a:spcBef>
              <a:defRPr sz="1550" b="1">
                <a:solidFill>
                  <a:schemeClr val="bg1"/>
                </a:solidFill>
              </a:defRPr>
            </a:lvl4pPr>
            <a:lvl5pPr>
              <a:lnSpc>
                <a:spcPct val="94000"/>
              </a:lnSpc>
              <a:spcBef>
                <a:spcPts val="0"/>
              </a:spcBef>
              <a:defRPr sz="1550" b="1">
                <a:solidFill>
                  <a:schemeClr val="bg1"/>
                </a:solidFill>
              </a:defRPr>
            </a:lvl5pPr>
            <a:lvl6pPr>
              <a:lnSpc>
                <a:spcPct val="94000"/>
              </a:lnSpc>
              <a:spcBef>
                <a:spcPts val="0"/>
              </a:spcBef>
              <a:defRPr sz="1550">
                <a:solidFill>
                  <a:schemeClr val="bg1"/>
                </a:solidFill>
              </a:defRPr>
            </a:lvl6pPr>
            <a:lvl7pPr>
              <a:lnSpc>
                <a:spcPct val="94000"/>
              </a:lnSpc>
              <a:spcBef>
                <a:spcPts val="0"/>
              </a:spcBef>
              <a:defRPr sz="1550">
                <a:solidFill>
                  <a:schemeClr val="bg1"/>
                </a:solidFill>
                <a:latin typeface="+mn-lt"/>
              </a:defRPr>
            </a:lvl7pPr>
            <a:lvl8pPr>
              <a:lnSpc>
                <a:spcPct val="94000"/>
              </a:lnSpc>
              <a:spcBef>
                <a:spcPts val="0"/>
              </a:spcBef>
              <a:defRPr sz="1550">
                <a:solidFill>
                  <a:schemeClr val="bg1"/>
                </a:solidFill>
                <a:latin typeface="+mn-lt"/>
              </a:defRPr>
            </a:lvl8pPr>
            <a:lvl9pPr>
              <a:lnSpc>
                <a:spcPct val="94000"/>
              </a:lnSpc>
              <a:spcBef>
                <a:spcPts val="0"/>
              </a:spcBef>
              <a:defRPr sz="1550" b="1">
                <a:solidFill>
                  <a:schemeClr val="bg1"/>
                </a:solidFill>
              </a:defRPr>
            </a:lvl9pPr>
          </a:lstStyle>
          <a:p>
            <a:pPr lvl="0"/>
            <a:r>
              <a:rPr lang="de-DE" dirty="0"/>
              <a:t>Mastertextformat bearbeiten</a:t>
            </a:r>
          </a:p>
        </p:txBody>
      </p:sp>
      <p:sp>
        <p:nvSpPr>
          <p:cNvPr id="8" name="srh Logo">
            <a:extLst>
              <a:ext uri="{FF2B5EF4-FFF2-40B4-BE49-F238E27FC236}">
                <a16:creationId xmlns:a16="http://schemas.microsoft.com/office/drawing/2014/main" id="{E2C8FFD0-489D-45A2-BC98-F4AC2B86D4D2}"/>
              </a:ext>
            </a:extLst>
          </p:cNvPr>
          <p:cNvSpPr>
            <a:spLocks noGrp="1"/>
          </p:cNvSpPr>
          <p:nvPr>
            <p:ph type="dgm" sz="quarter" idx="16"/>
          </p:nvPr>
        </p:nvSpPr>
        <p:spPr>
          <a:xfrm>
            <a:off x="630000" y="458084"/>
            <a:ext cx="948335" cy="733815"/>
          </a:xfrm>
          <a:blipFill>
            <a:blip r:embed="rId2">
              <a:extLst>
                <a:ext uri="{96DAC541-7B7A-43D3-8B79-37D633B846F1}">
                  <asvg:svgBlip xmlns:asvg="http://schemas.microsoft.com/office/drawing/2016/SVG/main"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21206831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000F0B-E229-41CB-A4F2-F8C9A639788D}"/>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A62F7646-8D03-45EC-8E97-CDD3EE9FD585}"/>
              </a:ext>
            </a:extLst>
          </p:cNvPr>
          <p:cNvSpPr>
            <a:spLocks noGrp="1"/>
          </p:cNvSpPr>
          <p:nvPr>
            <p:ph type="dt" sz="half" idx="10"/>
          </p:nvPr>
        </p:nvSpPr>
        <p:spPr/>
        <p:txBody>
          <a:bodyPr/>
          <a:lstStyle/>
          <a:p>
            <a:r>
              <a:rPr lang="de-DE"/>
              <a:t>00.00.2020</a:t>
            </a:r>
          </a:p>
        </p:txBody>
      </p:sp>
      <p:sp>
        <p:nvSpPr>
          <p:cNvPr id="4" name="Fußzeilenplatzhalter 3">
            <a:extLst>
              <a:ext uri="{FF2B5EF4-FFF2-40B4-BE49-F238E27FC236}">
                <a16:creationId xmlns:a16="http://schemas.microsoft.com/office/drawing/2014/main" id="{3016804B-B392-4877-981F-8DAC2CB200CE}"/>
              </a:ext>
            </a:extLst>
          </p:cNvPr>
          <p:cNvSpPr>
            <a:spLocks noGrp="1"/>
          </p:cNvSpPr>
          <p:nvPr>
            <p:ph type="ftr" sz="quarter" idx="11"/>
          </p:nvPr>
        </p:nvSpPr>
        <p:spPr/>
        <p:txBody>
          <a:bodyPr/>
          <a:lstStyle/>
          <a:p>
            <a:r>
              <a:rPr lang="de-DE"/>
              <a:t>SRH Unternehmen  –  Max Mustermann</a:t>
            </a:r>
            <a:endParaRPr lang="de-DE" dirty="0"/>
          </a:p>
        </p:txBody>
      </p:sp>
      <p:sp>
        <p:nvSpPr>
          <p:cNvPr id="5" name="Foliennummernplatzhalter 4">
            <a:extLst>
              <a:ext uri="{FF2B5EF4-FFF2-40B4-BE49-F238E27FC236}">
                <a16:creationId xmlns:a16="http://schemas.microsoft.com/office/drawing/2014/main" id="{E5AD5931-23CA-4583-B798-7C917D232CB6}"/>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1453270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25968DE-F36C-4FC2-B96E-EE16AB84E88E}"/>
              </a:ext>
            </a:extLst>
          </p:cNvPr>
          <p:cNvSpPr>
            <a:spLocks noGrp="1"/>
          </p:cNvSpPr>
          <p:nvPr>
            <p:ph type="dt" sz="half" idx="10"/>
          </p:nvPr>
        </p:nvSpPr>
        <p:spPr/>
        <p:txBody>
          <a:bodyPr/>
          <a:lstStyle/>
          <a:p>
            <a:r>
              <a:rPr lang="de-DE"/>
              <a:t>00.00.2020</a:t>
            </a:r>
            <a:endParaRPr lang="de-DE" dirty="0"/>
          </a:p>
        </p:txBody>
      </p:sp>
      <p:sp>
        <p:nvSpPr>
          <p:cNvPr id="3" name="Fußzeilenplatzhalter 2">
            <a:extLst>
              <a:ext uri="{FF2B5EF4-FFF2-40B4-BE49-F238E27FC236}">
                <a16:creationId xmlns:a16="http://schemas.microsoft.com/office/drawing/2014/main" id="{DBB7D1E0-A9A8-430A-94AC-B3DAE8624E05}"/>
              </a:ext>
            </a:extLst>
          </p:cNvPr>
          <p:cNvSpPr>
            <a:spLocks noGrp="1"/>
          </p:cNvSpPr>
          <p:nvPr>
            <p:ph type="ftr" sz="quarter" idx="11"/>
          </p:nvPr>
        </p:nvSpPr>
        <p:spPr/>
        <p:txBody>
          <a:bodyPr/>
          <a:lstStyle/>
          <a:p>
            <a:r>
              <a:rPr lang="de-DE"/>
              <a:t>SRH Unternehmen  –  Max Mustermann</a:t>
            </a:r>
            <a:endParaRPr lang="de-DE" dirty="0"/>
          </a:p>
        </p:txBody>
      </p:sp>
      <p:sp>
        <p:nvSpPr>
          <p:cNvPr id="4" name="Foliennummernplatzhalter 3">
            <a:extLst>
              <a:ext uri="{FF2B5EF4-FFF2-40B4-BE49-F238E27FC236}">
                <a16:creationId xmlns:a16="http://schemas.microsoft.com/office/drawing/2014/main" id="{45FDE75B-FF1F-416F-A307-21032D7416B8}"/>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2700526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ontakt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A89DF183-E411-4BC5-A0BE-9BB3970575D4}"/>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12" name="Textfeld 11">
            <a:extLst>
              <a:ext uri="{FF2B5EF4-FFF2-40B4-BE49-F238E27FC236}">
                <a16:creationId xmlns:a16="http://schemas.microsoft.com/office/drawing/2014/main" id="{148E321B-0FFD-42B0-B89F-0A148F81F82A}"/>
              </a:ext>
            </a:extLst>
          </p:cNvPr>
          <p:cNvSpPr txBox="1"/>
          <p:nvPr userDrawn="1"/>
        </p:nvSpPr>
        <p:spPr>
          <a:xfrm>
            <a:off x="360000" y="1891862"/>
            <a:ext cx="7455532" cy="2081048"/>
          </a:xfrm>
          <a:prstGeom prst="rect">
            <a:avLst/>
          </a:prstGeom>
          <a:noFill/>
        </p:spPr>
        <p:txBody>
          <a:bodyPr wrap="square" lIns="0" tIns="0" rIns="0" bIns="0" rtlCol="0">
            <a:noAutofit/>
          </a:bodyPr>
          <a:lstStyle/>
          <a:p>
            <a: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t>Vielen Dank für Ihre </a:t>
            </a:r>
            <a:b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br>
            <a: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t>Aufmerksamkeit!</a:t>
            </a:r>
          </a:p>
        </p:txBody>
      </p:sp>
      <p:sp>
        <p:nvSpPr>
          <p:cNvPr id="9" name="Textplatzhalter 8">
            <a:extLst>
              <a:ext uri="{FF2B5EF4-FFF2-40B4-BE49-F238E27FC236}">
                <a16:creationId xmlns:a16="http://schemas.microsoft.com/office/drawing/2014/main" id="{4089409A-B58C-4672-A297-06D68AFA2FFD}"/>
              </a:ext>
            </a:extLst>
          </p:cNvPr>
          <p:cNvSpPr>
            <a:spLocks noGrp="1"/>
          </p:cNvSpPr>
          <p:nvPr>
            <p:ph type="body" sz="quarter" idx="13"/>
          </p:nvPr>
        </p:nvSpPr>
        <p:spPr>
          <a:xfrm>
            <a:off x="360000" y="4881435"/>
            <a:ext cx="4630928" cy="1272029"/>
          </a:xfrm>
        </p:spPr>
        <p:txBody>
          <a:bodyPr/>
          <a:lstStyle>
            <a:lvl1pPr>
              <a:lnSpc>
                <a:spcPct val="110000"/>
              </a:lnSpc>
              <a:spcBef>
                <a:spcPts val="0"/>
              </a:spcBef>
              <a:defRPr sz="1200" b="1">
                <a:solidFill>
                  <a:schemeClr val="tx1"/>
                </a:solidFill>
              </a:defRPr>
            </a:lvl1pPr>
            <a:lvl2pPr marL="0" indent="0">
              <a:lnSpc>
                <a:spcPct val="100000"/>
              </a:lnSpc>
              <a:spcBef>
                <a:spcPts val="0"/>
              </a:spcBef>
              <a:buNone/>
              <a:defRPr sz="1200" b="1"/>
            </a:lvl2pPr>
            <a:lvl3pPr marL="0" indent="0">
              <a:lnSpc>
                <a:spcPct val="100000"/>
              </a:lnSpc>
              <a:buNone/>
              <a:defRPr sz="1200" b="1">
                <a:solidFill>
                  <a:srgbClr val="2C2E2E"/>
                </a:solidFill>
              </a:defRPr>
            </a:lvl3pPr>
            <a:lvl4pPr marL="0" indent="0">
              <a:lnSpc>
                <a:spcPct val="100000"/>
              </a:lnSpc>
              <a:spcBef>
                <a:spcPts val="0"/>
              </a:spcBef>
              <a:buFont typeface="Arial" panose="020B0604020202020204" pitchFamily="34" charset="0"/>
              <a:buNone/>
              <a:defRPr sz="1200">
                <a:solidFill>
                  <a:srgbClr val="2C2E2E"/>
                </a:solidFill>
              </a:defRPr>
            </a:lvl4pPr>
            <a:lvl5pPr marL="0" indent="0">
              <a:lnSpc>
                <a:spcPct val="100000"/>
              </a:lnSpc>
              <a:spcBef>
                <a:spcPts val="0"/>
              </a:spcBef>
              <a:buFont typeface="Arial" panose="020B0604020202020204" pitchFamily="34" charset="0"/>
              <a:buNone/>
              <a:defRPr sz="1200">
                <a:solidFill>
                  <a:srgbClr val="2C2E2E"/>
                </a:solidFill>
              </a:defRPr>
            </a:lvl5pPr>
            <a:lvl6pPr marL="0" indent="0">
              <a:lnSpc>
                <a:spcPct val="100000"/>
              </a:lnSpc>
              <a:spcBef>
                <a:spcPts val="0"/>
              </a:spcBef>
              <a:buFont typeface="Arial" panose="020B0604020202020204" pitchFamily="34" charset="0"/>
              <a:buNone/>
              <a:defRPr sz="1200">
                <a:solidFill>
                  <a:srgbClr val="2C2E2E"/>
                </a:solidFill>
              </a:defRPr>
            </a:lvl6pPr>
            <a:lvl7pPr marL="0" indent="0">
              <a:lnSpc>
                <a:spcPct val="100000"/>
              </a:lnSpc>
              <a:spcBef>
                <a:spcPts val="0"/>
              </a:spcBef>
              <a:buFont typeface="Arial" panose="020B0604020202020204" pitchFamily="34" charset="0"/>
              <a:buNone/>
              <a:defRPr sz="1200">
                <a:solidFill>
                  <a:srgbClr val="2C2E2E"/>
                </a:solidFill>
              </a:defRPr>
            </a:lvl7pPr>
            <a:lvl8pPr marL="0" indent="0">
              <a:lnSpc>
                <a:spcPct val="100000"/>
              </a:lnSpc>
              <a:spcBef>
                <a:spcPts val="0"/>
              </a:spcBef>
              <a:buFont typeface="Arial" panose="020B0604020202020204" pitchFamily="34" charset="0"/>
              <a:buNone/>
              <a:defRPr sz="1200">
                <a:solidFill>
                  <a:srgbClr val="2C2E2E"/>
                </a:solidFill>
              </a:defRPr>
            </a:lvl8pPr>
            <a:lvl9pPr marL="0" indent="0">
              <a:lnSpc>
                <a:spcPct val="100000"/>
              </a:lnSpc>
              <a:spcBef>
                <a:spcPts val="0"/>
              </a:spcBef>
              <a:buFont typeface="Arial" panose="020B0604020202020204" pitchFamily="34" charset="0"/>
              <a:buNone/>
              <a:defRPr sz="1200" b="1">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977603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ontakt Farbe">
    <p:bg>
      <p:bgPr>
        <a:solidFill>
          <a:schemeClr val="accent1"/>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id="{148E321B-0FFD-42B0-B89F-0A148F81F82A}"/>
              </a:ext>
            </a:extLst>
          </p:cNvPr>
          <p:cNvSpPr txBox="1"/>
          <p:nvPr userDrawn="1"/>
        </p:nvSpPr>
        <p:spPr>
          <a:xfrm>
            <a:off x="360000" y="1891862"/>
            <a:ext cx="7455532" cy="2081048"/>
          </a:xfrm>
          <a:prstGeom prst="rect">
            <a:avLst/>
          </a:prstGeom>
          <a:noFill/>
        </p:spPr>
        <p:txBody>
          <a:bodyPr wrap="square" lIns="0" tIns="0" rIns="0" bIns="0" rtlCol="0">
            <a:noAutofit/>
          </a:bodyPr>
          <a:lstStyle/>
          <a:p>
            <a: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Vielen Dank für Ihre </a:t>
            </a:r>
            <a:b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br>
            <a: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Aufmerksamkeit!</a:t>
            </a:r>
          </a:p>
        </p:txBody>
      </p:sp>
      <p:sp>
        <p:nvSpPr>
          <p:cNvPr id="9" name="Textplatzhalter 8">
            <a:extLst>
              <a:ext uri="{FF2B5EF4-FFF2-40B4-BE49-F238E27FC236}">
                <a16:creationId xmlns:a16="http://schemas.microsoft.com/office/drawing/2014/main" id="{4089409A-B58C-4672-A297-06D68AFA2FFD}"/>
              </a:ext>
            </a:extLst>
          </p:cNvPr>
          <p:cNvSpPr>
            <a:spLocks noGrp="1"/>
          </p:cNvSpPr>
          <p:nvPr>
            <p:ph type="body" sz="quarter" idx="13"/>
          </p:nvPr>
        </p:nvSpPr>
        <p:spPr>
          <a:xfrm>
            <a:off x="360000" y="4881435"/>
            <a:ext cx="4630928" cy="1270800"/>
          </a:xfrm>
        </p:spPr>
        <p:txBody>
          <a:bodyPr/>
          <a:lstStyle>
            <a:lvl1pPr>
              <a:lnSpc>
                <a:spcPct val="110000"/>
              </a:lnSpc>
              <a:spcBef>
                <a:spcPts val="0"/>
              </a:spcBef>
              <a:defRPr sz="1200" b="1">
                <a:solidFill>
                  <a:schemeClr val="bg1"/>
                </a:solidFill>
              </a:defRPr>
            </a:lvl1pPr>
            <a:lvl2pPr marL="0" indent="0">
              <a:lnSpc>
                <a:spcPct val="100000"/>
              </a:lnSpc>
              <a:spcBef>
                <a:spcPts val="0"/>
              </a:spcBef>
              <a:buNone/>
              <a:defRPr sz="1200" b="1">
                <a:solidFill>
                  <a:schemeClr val="bg1"/>
                </a:solidFill>
              </a:defRPr>
            </a:lvl2pPr>
            <a:lvl3pPr marL="0" indent="0">
              <a:lnSpc>
                <a:spcPct val="100000"/>
              </a:lnSpc>
              <a:buNone/>
              <a:defRPr sz="1200" b="1">
                <a:solidFill>
                  <a:schemeClr val="bg1"/>
                </a:solidFill>
              </a:defRPr>
            </a:lvl3pPr>
            <a:lvl4pPr marL="0" indent="0">
              <a:lnSpc>
                <a:spcPct val="100000"/>
              </a:lnSpc>
              <a:spcBef>
                <a:spcPts val="0"/>
              </a:spcBef>
              <a:buFont typeface="Arial" panose="020B0604020202020204" pitchFamily="34" charset="0"/>
              <a:buNone/>
              <a:defRPr sz="1200">
                <a:solidFill>
                  <a:schemeClr val="bg1"/>
                </a:solidFill>
              </a:defRPr>
            </a:lvl4pPr>
            <a:lvl5pPr marL="0" indent="0">
              <a:lnSpc>
                <a:spcPct val="100000"/>
              </a:lnSpc>
              <a:spcBef>
                <a:spcPts val="0"/>
              </a:spcBef>
              <a:buFont typeface="Arial" panose="020B0604020202020204" pitchFamily="34" charset="0"/>
              <a:buNone/>
              <a:defRPr sz="1200">
                <a:solidFill>
                  <a:schemeClr val="bg1"/>
                </a:solidFill>
              </a:defRPr>
            </a:lvl5pPr>
            <a:lvl6pPr marL="0" indent="0">
              <a:lnSpc>
                <a:spcPct val="100000"/>
              </a:lnSpc>
              <a:spcBef>
                <a:spcPts val="0"/>
              </a:spcBef>
              <a:buFont typeface="Arial" panose="020B0604020202020204" pitchFamily="34" charset="0"/>
              <a:buNone/>
              <a:defRPr sz="1200">
                <a:solidFill>
                  <a:schemeClr val="bg1"/>
                </a:solidFill>
              </a:defRPr>
            </a:lvl6pPr>
            <a:lvl7pPr marL="0" indent="0">
              <a:lnSpc>
                <a:spcPct val="100000"/>
              </a:lnSpc>
              <a:spcBef>
                <a:spcPts val="0"/>
              </a:spcBef>
              <a:buFont typeface="Arial" panose="020B0604020202020204" pitchFamily="34" charset="0"/>
              <a:buNone/>
              <a:defRPr sz="1200">
                <a:solidFill>
                  <a:schemeClr val="bg1"/>
                </a:solidFill>
              </a:defRPr>
            </a:lvl7pPr>
            <a:lvl8pPr marL="0" indent="0">
              <a:lnSpc>
                <a:spcPct val="100000"/>
              </a:lnSpc>
              <a:spcBef>
                <a:spcPts val="0"/>
              </a:spcBef>
              <a:buFont typeface="Arial" panose="020B0604020202020204" pitchFamily="34" charset="0"/>
              <a:buNone/>
              <a:defRPr sz="1200">
                <a:solidFill>
                  <a:schemeClr val="bg1"/>
                </a:solidFill>
              </a:defRPr>
            </a:lvl8pPr>
            <a:lvl9pPr marL="0" indent="0">
              <a:lnSpc>
                <a:spcPct val="100000"/>
              </a:lnSpc>
              <a:spcBef>
                <a:spcPts val="0"/>
              </a:spcBef>
              <a:buFont typeface="Arial" panose="020B0604020202020204" pitchFamily="34" charset="0"/>
              <a:buNone/>
              <a:defRPr sz="1200" b="1">
                <a:solidFill>
                  <a:schemeClr val="bg1"/>
                </a:solidFill>
              </a:defRPr>
            </a:lvl9pPr>
          </a:lstStyle>
          <a:p>
            <a:pPr lvl="0"/>
            <a:r>
              <a:rPr lang="de-DE" dirty="0"/>
              <a:t>Mastertextformat bearbeiten</a:t>
            </a:r>
          </a:p>
        </p:txBody>
      </p:sp>
      <p:sp>
        <p:nvSpPr>
          <p:cNvPr id="6" name="Freihandform: Form 5">
            <a:extLst>
              <a:ext uri="{FF2B5EF4-FFF2-40B4-BE49-F238E27FC236}">
                <a16:creationId xmlns:a16="http://schemas.microsoft.com/office/drawing/2014/main" id="{AD93ACF1-E5AA-4FCA-9C8B-47AAB1BA68EF}"/>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pic>
        <p:nvPicPr>
          <p:cNvPr id="7" name="Grafik 6">
            <a:extLst>
              <a:ext uri="{FF2B5EF4-FFF2-40B4-BE49-F238E27FC236}">
                <a16:creationId xmlns:a16="http://schemas.microsoft.com/office/drawing/2014/main" id="{6E066742-228D-427F-905A-967890648B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7358" y="358969"/>
            <a:ext cx="950656" cy="737079"/>
          </a:xfrm>
          <a:prstGeom prst="rect">
            <a:avLst/>
          </a:prstGeom>
        </p:spPr>
      </p:pic>
    </p:spTree>
    <p:extLst>
      <p:ext uri="{BB962C8B-B14F-4D97-AF65-F5344CB8AC3E}">
        <p14:creationId xmlns:p14="http://schemas.microsoft.com/office/powerpoint/2010/main" val="226577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liederung">
    <p:spTree>
      <p:nvGrpSpPr>
        <p:cNvPr id="1" name=""/>
        <p:cNvGrpSpPr/>
        <p:nvPr/>
      </p:nvGrpSpPr>
      <p:grpSpPr>
        <a:xfrm>
          <a:off x="0" y="0"/>
          <a:ext cx="0" cy="0"/>
          <a:chOff x="0" y="0"/>
          <a:chExt cx="0" cy="0"/>
        </a:xfrm>
      </p:grpSpPr>
      <p:sp>
        <p:nvSpPr>
          <p:cNvPr id="29" name="Logo-Fragment">
            <a:extLst>
              <a:ext uri="{FF2B5EF4-FFF2-40B4-BE49-F238E27FC236}">
                <a16:creationId xmlns:a16="http://schemas.microsoft.com/office/drawing/2014/main" id="{4E1C69AA-DE75-47AF-A9EE-1D16FC11535A}"/>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90" name="Thema 10">
            <a:extLst>
              <a:ext uri="{FF2B5EF4-FFF2-40B4-BE49-F238E27FC236}">
                <a16:creationId xmlns:a16="http://schemas.microsoft.com/office/drawing/2014/main" id="{CC6F2213-38FE-4FAE-8DAA-719F27FB208C}"/>
              </a:ext>
            </a:extLst>
          </p:cNvPr>
          <p:cNvSpPr>
            <a:spLocks noGrp="1"/>
          </p:cNvSpPr>
          <p:nvPr>
            <p:ph type="body" sz="quarter" idx="32" hasCustomPrompt="1"/>
          </p:nvPr>
        </p:nvSpPr>
        <p:spPr>
          <a:xfrm>
            <a:off x="6773464" y="4854251"/>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91" name="Zahl Thema 10">
            <a:extLst>
              <a:ext uri="{FF2B5EF4-FFF2-40B4-BE49-F238E27FC236}">
                <a16:creationId xmlns:a16="http://schemas.microsoft.com/office/drawing/2014/main" id="{1E5FEF8A-F472-4107-8E27-82DD9F98DE83}"/>
              </a:ext>
            </a:extLst>
          </p:cNvPr>
          <p:cNvSpPr>
            <a:spLocks noGrp="1"/>
          </p:cNvSpPr>
          <p:nvPr>
            <p:ph type="body" sz="quarter" idx="33" hasCustomPrompt="1"/>
          </p:nvPr>
        </p:nvSpPr>
        <p:spPr>
          <a:xfrm>
            <a:off x="6276000" y="4854251"/>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8" name="Thema 9">
            <a:extLst>
              <a:ext uri="{FF2B5EF4-FFF2-40B4-BE49-F238E27FC236}">
                <a16:creationId xmlns:a16="http://schemas.microsoft.com/office/drawing/2014/main" id="{6E4AF8F3-89A8-4F9B-BA9E-56F9D85ACB69}"/>
              </a:ext>
            </a:extLst>
          </p:cNvPr>
          <p:cNvSpPr>
            <a:spLocks noGrp="1"/>
          </p:cNvSpPr>
          <p:nvPr>
            <p:ph type="body" sz="quarter" idx="30" hasCustomPrompt="1"/>
          </p:nvPr>
        </p:nvSpPr>
        <p:spPr>
          <a:xfrm>
            <a:off x="6773464" y="4072689"/>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9" name="Zahl Thema 9">
            <a:extLst>
              <a:ext uri="{FF2B5EF4-FFF2-40B4-BE49-F238E27FC236}">
                <a16:creationId xmlns:a16="http://schemas.microsoft.com/office/drawing/2014/main" id="{8176477D-061A-4734-9BB4-8EB4EA7D5188}"/>
              </a:ext>
            </a:extLst>
          </p:cNvPr>
          <p:cNvSpPr>
            <a:spLocks noGrp="1"/>
          </p:cNvSpPr>
          <p:nvPr>
            <p:ph type="body" sz="quarter" idx="31" hasCustomPrompt="1"/>
          </p:nvPr>
        </p:nvSpPr>
        <p:spPr>
          <a:xfrm>
            <a:off x="6276000" y="4072689"/>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6" name="Thema 8">
            <a:extLst>
              <a:ext uri="{FF2B5EF4-FFF2-40B4-BE49-F238E27FC236}">
                <a16:creationId xmlns:a16="http://schemas.microsoft.com/office/drawing/2014/main" id="{DEB7B7BA-4EF3-4596-A8B9-6AF9FA83C6DA}"/>
              </a:ext>
            </a:extLst>
          </p:cNvPr>
          <p:cNvSpPr>
            <a:spLocks noGrp="1"/>
          </p:cNvSpPr>
          <p:nvPr>
            <p:ph type="body" sz="quarter" idx="28" hasCustomPrompt="1"/>
          </p:nvPr>
        </p:nvSpPr>
        <p:spPr>
          <a:xfrm>
            <a:off x="6773464" y="3291126"/>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7" name="Zahl Thema 8">
            <a:extLst>
              <a:ext uri="{FF2B5EF4-FFF2-40B4-BE49-F238E27FC236}">
                <a16:creationId xmlns:a16="http://schemas.microsoft.com/office/drawing/2014/main" id="{8B5B5752-05E3-4E86-89B5-81394C15F4FC}"/>
              </a:ext>
            </a:extLst>
          </p:cNvPr>
          <p:cNvSpPr>
            <a:spLocks noGrp="1"/>
          </p:cNvSpPr>
          <p:nvPr>
            <p:ph type="body" sz="quarter" idx="29" hasCustomPrompt="1"/>
          </p:nvPr>
        </p:nvSpPr>
        <p:spPr>
          <a:xfrm>
            <a:off x="6276000" y="3291126"/>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2" name="Thema 7">
            <a:extLst>
              <a:ext uri="{FF2B5EF4-FFF2-40B4-BE49-F238E27FC236}">
                <a16:creationId xmlns:a16="http://schemas.microsoft.com/office/drawing/2014/main" id="{ECB4B40B-F372-42B2-A209-9BCB10590623}"/>
              </a:ext>
            </a:extLst>
          </p:cNvPr>
          <p:cNvSpPr>
            <a:spLocks noGrp="1"/>
          </p:cNvSpPr>
          <p:nvPr>
            <p:ph type="body" sz="quarter" idx="26" hasCustomPrompt="1"/>
          </p:nvPr>
        </p:nvSpPr>
        <p:spPr>
          <a:xfrm>
            <a:off x="6773464" y="2509563"/>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3" name="Zahl Thema 7">
            <a:extLst>
              <a:ext uri="{FF2B5EF4-FFF2-40B4-BE49-F238E27FC236}">
                <a16:creationId xmlns:a16="http://schemas.microsoft.com/office/drawing/2014/main" id="{B198888A-6AE9-48B6-99AF-A970F8D311A5}"/>
              </a:ext>
            </a:extLst>
          </p:cNvPr>
          <p:cNvSpPr>
            <a:spLocks noGrp="1"/>
          </p:cNvSpPr>
          <p:nvPr>
            <p:ph type="body" sz="quarter" idx="27" hasCustomPrompt="1"/>
          </p:nvPr>
        </p:nvSpPr>
        <p:spPr>
          <a:xfrm>
            <a:off x="6276000" y="2509563"/>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1" name="Thema 6">
            <a:extLst>
              <a:ext uri="{FF2B5EF4-FFF2-40B4-BE49-F238E27FC236}">
                <a16:creationId xmlns:a16="http://schemas.microsoft.com/office/drawing/2014/main" id="{B486ACC7-67B9-4B39-9EBF-88C3C35A4D18}"/>
              </a:ext>
            </a:extLst>
          </p:cNvPr>
          <p:cNvSpPr>
            <a:spLocks noGrp="1"/>
          </p:cNvSpPr>
          <p:nvPr>
            <p:ph type="body" sz="quarter" idx="25" hasCustomPrompt="1"/>
          </p:nvPr>
        </p:nvSpPr>
        <p:spPr>
          <a:xfrm>
            <a:off x="6773464" y="1728000"/>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0" name="Zahl Thema 6">
            <a:extLst>
              <a:ext uri="{FF2B5EF4-FFF2-40B4-BE49-F238E27FC236}">
                <a16:creationId xmlns:a16="http://schemas.microsoft.com/office/drawing/2014/main" id="{E307C616-82CC-4ADA-AE7F-E4DF02456068}"/>
              </a:ext>
            </a:extLst>
          </p:cNvPr>
          <p:cNvSpPr>
            <a:spLocks noGrp="1"/>
          </p:cNvSpPr>
          <p:nvPr>
            <p:ph type="body" sz="quarter" idx="24" hasCustomPrompt="1"/>
          </p:nvPr>
        </p:nvSpPr>
        <p:spPr>
          <a:xfrm>
            <a:off x="6276000" y="1728000"/>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9" name="Thema 5">
            <a:extLst>
              <a:ext uri="{FF2B5EF4-FFF2-40B4-BE49-F238E27FC236}">
                <a16:creationId xmlns:a16="http://schemas.microsoft.com/office/drawing/2014/main" id="{5676FF1B-A5EC-4512-842C-E5CA0050FD88}"/>
              </a:ext>
            </a:extLst>
          </p:cNvPr>
          <p:cNvSpPr>
            <a:spLocks noGrp="1"/>
          </p:cNvSpPr>
          <p:nvPr>
            <p:ph type="body" sz="quarter" idx="23" hasCustomPrompt="1"/>
          </p:nvPr>
        </p:nvSpPr>
        <p:spPr>
          <a:xfrm>
            <a:off x="862642" y="4854251"/>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8" name="Zahl Thema 5">
            <a:extLst>
              <a:ext uri="{FF2B5EF4-FFF2-40B4-BE49-F238E27FC236}">
                <a16:creationId xmlns:a16="http://schemas.microsoft.com/office/drawing/2014/main" id="{A4D68514-EBB8-4602-81C1-9A5D352969D2}"/>
              </a:ext>
            </a:extLst>
          </p:cNvPr>
          <p:cNvSpPr>
            <a:spLocks noGrp="1"/>
          </p:cNvSpPr>
          <p:nvPr>
            <p:ph type="body" sz="quarter" idx="22" hasCustomPrompt="1"/>
          </p:nvPr>
        </p:nvSpPr>
        <p:spPr>
          <a:xfrm>
            <a:off x="359400" y="4854251"/>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7" name="Thema 4">
            <a:extLst>
              <a:ext uri="{FF2B5EF4-FFF2-40B4-BE49-F238E27FC236}">
                <a16:creationId xmlns:a16="http://schemas.microsoft.com/office/drawing/2014/main" id="{3D37BC6F-D5CD-478E-BB54-34CB4BB84C82}"/>
              </a:ext>
            </a:extLst>
          </p:cNvPr>
          <p:cNvSpPr>
            <a:spLocks noGrp="1"/>
          </p:cNvSpPr>
          <p:nvPr>
            <p:ph type="body" sz="quarter" idx="21" hasCustomPrompt="1"/>
          </p:nvPr>
        </p:nvSpPr>
        <p:spPr>
          <a:xfrm>
            <a:off x="862642" y="4072689"/>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6" name="Zahl Thema 4">
            <a:extLst>
              <a:ext uri="{FF2B5EF4-FFF2-40B4-BE49-F238E27FC236}">
                <a16:creationId xmlns:a16="http://schemas.microsoft.com/office/drawing/2014/main" id="{84A15981-DDE4-4111-85F8-DBD9D59082CE}"/>
              </a:ext>
            </a:extLst>
          </p:cNvPr>
          <p:cNvSpPr>
            <a:spLocks noGrp="1"/>
          </p:cNvSpPr>
          <p:nvPr>
            <p:ph type="body" sz="quarter" idx="20" hasCustomPrompt="1"/>
          </p:nvPr>
        </p:nvSpPr>
        <p:spPr>
          <a:xfrm>
            <a:off x="359400" y="4072689"/>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5" name="Thema 3">
            <a:extLst>
              <a:ext uri="{FF2B5EF4-FFF2-40B4-BE49-F238E27FC236}">
                <a16:creationId xmlns:a16="http://schemas.microsoft.com/office/drawing/2014/main" id="{20D0653C-5C34-4011-9A8C-EA212508A3A9}"/>
              </a:ext>
            </a:extLst>
          </p:cNvPr>
          <p:cNvSpPr>
            <a:spLocks noGrp="1"/>
          </p:cNvSpPr>
          <p:nvPr>
            <p:ph type="body" sz="quarter" idx="19" hasCustomPrompt="1"/>
          </p:nvPr>
        </p:nvSpPr>
        <p:spPr>
          <a:xfrm>
            <a:off x="862642" y="3291126"/>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4" name="Zahl Thema 3">
            <a:extLst>
              <a:ext uri="{FF2B5EF4-FFF2-40B4-BE49-F238E27FC236}">
                <a16:creationId xmlns:a16="http://schemas.microsoft.com/office/drawing/2014/main" id="{719C4090-1909-4C92-9601-6C7EE6377DEE}"/>
              </a:ext>
            </a:extLst>
          </p:cNvPr>
          <p:cNvSpPr>
            <a:spLocks noGrp="1"/>
          </p:cNvSpPr>
          <p:nvPr>
            <p:ph type="body" sz="quarter" idx="18" hasCustomPrompt="1"/>
          </p:nvPr>
        </p:nvSpPr>
        <p:spPr>
          <a:xfrm>
            <a:off x="359400" y="3291126"/>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1" name="Thema 2">
            <a:extLst>
              <a:ext uri="{FF2B5EF4-FFF2-40B4-BE49-F238E27FC236}">
                <a16:creationId xmlns:a16="http://schemas.microsoft.com/office/drawing/2014/main" id="{F4A45600-E5D3-4BCB-99B4-7B6ED053EF9F}"/>
              </a:ext>
            </a:extLst>
          </p:cNvPr>
          <p:cNvSpPr>
            <a:spLocks noGrp="1"/>
          </p:cNvSpPr>
          <p:nvPr>
            <p:ph type="body" sz="quarter" idx="17" hasCustomPrompt="1"/>
          </p:nvPr>
        </p:nvSpPr>
        <p:spPr>
          <a:xfrm>
            <a:off x="862642" y="2509563"/>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0" name="Zahl Thema 2">
            <a:extLst>
              <a:ext uri="{FF2B5EF4-FFF2-40B4-BE49-F238E27FC236}">
                <a16:creationId xmlns:a16="http://schemas.microsoft.com/office/drawing/2014/main" id="{46686522-ADC7-4AB0-8104-D7BFD494AC45}"/>
              </a:ext>
            </a:extLst>
          </p:cNvPr>
          <p:cNvSpPr>
            <a:spLocks noGrp="1"/>
          </p:cNvSpPr>
          <p:nvPr>
            <p:ph type="body" sz="quarter" idx="16" hasCustomPrompt="1"/>
          </p:nvPr>
        </p:nvSpPr>
        <p:spPr>
          <a:xfrm>
            <a:off x="359400" y="2509563"/>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40" name="Thema 1">
            <a:extLst>
              <a:ext uri="{FF2B5EF4-FFF2-40B4-BE49-F238E27FC236}">
                <a16:creationId xmlns:a16="http://schemas.microsoft.com/office/drawing/2014/main" id="{41C038E3-A911-4FFC-8F4E-9A1653D7B45D}"/>
              </a:ext>
            </a:extLst>
          </p:cNvPr>
          <p:cNvSpPr>
            <a:spLocks noGrp="1"/>
          </p:cNvSpPr>
          <p:nvPr>
            <p:ph type="body" sz="quarter" idx="15" hasCustomPrompt="1"/>
          </p:nvPr>
        </p:nvSpPr>
        <p:spPr>
          <a:xfrm>
            <a:off x="862642" y="1728000"/>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dirty="0"/>
              <a:t>Thema</a:t>
            </a:r>
          </a:p>
          <a:p>
            <a:pPr lvl="1"/>
            <a:r>
              <a:rPr lang="de-DE" dirty="0"/>
              <a:t>Beschreibung</a:t>
            </a:r>
          </a:p>
        </p:txBody>
      </p:sp>
      <p:sp>
        <p:nvSpPr>
          <p:cNvPr id="9" name="Zahl Thema 1">
            <a:extLst>
              <a:ext uri="{FF2B5EF4-FFF2-40B4-BE49-F238E27FC236}">
                <a16:creationId xmlns:a16="http://schemas.microsoft.com/office/drawing/2014/main" id="{E2ADF3CF-F60D-4ECF-8E7F-2DD46C6380E6}"/>
              </a:ext>
            </a:extLst>
          </p:cNvPr>
          <p:cNvSpPr>
            <a:spLocks noGrp="1"/>
          </p:cNvSpPr>
          <p:nvPr>
            <p:ph type="body" sz="quarter" idx="13" hasCustomPrompt="1"/>
          </p:nvPr>
        </p:nvSpPr>
        <p:spPr>
          <a:xfrm>
            <a:off x="359400" y="1728000"/>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2" name="Titel 1">
            <a:extLst>
              <a:ext uri="{FF2B5EF4-FFF2-40B4-BE49-F238E27FC236}">
                <a16:creationId xmlns:a16="http://schemas.microsoft.com/office/drawing/2014/main" id="{49591944-6061-4359-A642-BF8A239B2620}"/>
              </a:ext>
            </a:extLst>
          </p:cNvPr>
          <p:cNvSpPr>
            <a:spLocks noGrp="1"/>
          </p:cNvSpPr>
          <p:nvPr>
            <p:ph type="title" hasCustomPrompt="1"/>
          </p:nvPr>
        </p:nvSpPr>
        <p:spPr/>
        <p:txBody>
          <a:bodyPr/>
          <a:lstStyle>
            <a:lvl1pPr>
              <a:defRPr>
                <a:solidFill>
                  <a:schemeClr val="tx1"/>
                </a:solidFill>
              </a:defRPr>
            </a:lvl1pPr>
          </a:lstStyle>
          <a:p>
            <a:r>
              <a:rPr lang="de-DE"/>
              <a:t>Gliederung</a:t>
            </a:r>
          </a:p>
        </p:txBody>
      </p:sp>
    </p:spTree>
    <p:extLst>
      <p:ext uri="{BB962C8B-B14F-4D97-AF65-F5344CB8AC3E}">
        <p14:creationId xmlns:p14="http://schemas.microsoft.com/office/powerpoint/2010/main" val="1628624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29" name="Logo-Fragment">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E9CD8CBF-B7AC-48B2-BDFF-74D2CFF5B6ED}"/>
              </a:ext>
            </a:extLst>
          </p:cNvPr>
          <p:cNvSpPr>
            <a:spLocks noGrp="1"/>
          </p:cNvSpPr>
          <p:nvPr>
            <p:ph idx="1"/>
          </p:nvPr>
        </p:nvSpPr>
        <p:spPr>
          <a:xfrm>
            <a:off x="359400" y="1728000"/>
            <a:ext cx="9158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204223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Zwischenfolie mit Bild">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7CDE787C-B484-481E-84CF-7E94E81D5B04}"/>
              </a:ext>
            </a:extLst>
          </p:cNvPr>
          <p:cNvSpPr>
            <a:spLocks noGrp="1"/>
          </p:cNvSpPr>
          <p:nvPr>
            <p:ph type="pic" sz="quarter" idx="17"/>
          </p:nvPr>
        </p:nvSpPr>
        <p:spPr>
          <a:xfrm>
            <a:off x="-1" y="0"/>
            <a:ext cx="12192000" cy="6858000"/>
          </a:xfrm>
          <a:solidFill>
            <a:schemeClr val="accent1">
              <a:lumMod val="20000"/>
              <a:lumOff val="80000"/>
            </a:schemeClr>
          </a:solidFill>
        </p:spPr>
        <p:txBody>
          <a:bodyP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616530"/>
            <a:ext cx="7642812" cy="2516885"/>
          </a:xfrm>
        </p:spPr>
        <p:txBody>
          <a:bodyPr lIns="0" tIns="0" rIns="0" bIns="0" anchor="b">
            <a:noAutofit/>
          </a:bodyPr>
          <a:lstStyle>
            <a:lvl1pPr>
              <a:lnSpc>
                <a:spcPct val="98000"/>
              </a:lnSpc>
              <a:defRPr sz="4800">
                <a:solidFill>
                  <a:schemeClr val="accent1"/>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p:nvPr>
        </p:nvSpPr>
        <p:spPr>
          <a:xfrm>
            <a:off x="360000" y="3124788"/>
            <a:ext cx="7642812" cy="2516885"/>
          </a:xfrm>
        </p:spPr>
        <p:txBody>
          <a:bodyPr>
            <a:noAutofit/>
          </a:bodyPr>
          <a:lstStyle>
            <a:lvl1pPr marL="0" indent="0">
              <a:lnSpc>
                <a:spcPct val="98000"/>
              </a:lnSpc>
              <a:spcBef>
                <a:spcPts val="0"/>
              </a:spcBef>
              <a:buNone/>
              <a:defRPr sz="4800" b="1">
                <a:solidFill>
                  <a:schemeClr val="bg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chemeClr val="bg1"/>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sp>
        <p:nvSpPr>
          <p:cNvPr id="10" name="SmartArt-Platzhalter 14">
            <a:extLst>
              <a:ext uri="{FF2B5EF4-FFF2-40B4-BE49-F238E27FC236}">
                <a16:creationId xmlns:a16="http://schemas.microsoft.com/office/drawing/2014/main" id="{861189CF-B82F-42F8-9B1E-3E5A50EC559C}"/>
              </a:ext>
            </a:extLst>
          </p:cNvPr>
          <p:cNvSpPr>
            <a:spLocks noGrp="1"/>
          </p:cNvSpPr>
          <p:nvPr>
            <p:ph type="dgm" sz="quarter" idx="16"/>
          </p:nvPr>
        </p:nvSpPr>
        <p:spPr>
          <a:xfrm>
            <a:off x="10877358" y="358969"/>
            <a:ext cx="950656" cy="737079"/>
          </a:xfrm>
          <a:blipFill>
            <a:blip r:embed="rId2">
              <a:extLst>
                <a:ext uri="{96DAC541-7B7A-43D3-8B79-37D633B846F1}">
                  <asvg:svgBlip xmlns:asvg="http://schemas.microsoft.com/office/drawing/2016/SVG/main"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1499735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folie warm grey">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BC706C0E-3E99-43D1-A3F5-7E7AF3744A83}"/>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1">
              <a:alpha val="25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191181"/>
            <a:ext cx="9896808" cy="1406038"/>
          </a:xfrm>
        </p:spPr>
        <p:txBody>
          <a:bodyPr lIns="0" tIns="0" rIns="0" bIns="0" anchor="t">
            <a:noAutofit/>
          </a:bodyPr>
          <a:lstStyle>
            <a:lvl1pPr>
              <a:lnSpc>
                <a:spcPct val="98000"/>
              </a:lnSpc>
              <a:defRPr sz="4800">
                <a:solidFill>
                  <a:schemeClr val="tx1"/>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rgbClr val="6D7373"/>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132077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Kapitelfolie farbig">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191181"/>
            <a:ext cx="9896808" cy="1406038"/>
          </a:xfrm>
        </p:spPr>
        <p:txBody>
          <a:bodyPr lIns="0" tIns="0" rIns="0" bIns="0" anchor="t">
            <a:noAutofit/>
          </a:bodyPr>
          <a:lstStyle>
            <a:lvl1pPr>
              <a:lnSpc>
                <a:spcPct val="98000"/>
              </a:lnSpc>
              <a:defRPr sz="4800">
                <a:solidFill>
                  <a:schemeClr val="bg1"/>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bg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chemeClr val="bg1"/>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Unternehmen  –  Max Mustermann</a:t>
            </a:r>
            <a:endParaRPr lang="de-DE" dirty="0"/>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pic>
        <p:nvPicPr>
          <p:cNvPr id="7" name="Grafik 6">
            <a:extLst>
              <a:ext uri="{FF2B5EF4-FFF2-40B4-BE49-F238E27FC236}">
                <a16:creationId xmlns:a16="http://schemas.microsoft.com/office/drawing/2014/main" id="{C0A000BE-D89F-4CF2-9153-4F676346A08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7358" y="358969"/>
            <a:ext cx="950656" cy="737079"/>
          </a:xfrm>
          <a:prstGeom prst="rect">
            <a:avLst/>
          </a:prstGeom>
        </p:spPr>
      </p:pic>
      <p:sp>
        <p:nvSpPr>
          <p:cNvPr id="9" name="Freihandform: Form 8">
            <a:extLst>
              <a:ext uri="{FF2B5EF4-FFF2-40B4-BE49-F238E27FC236}">
                <a16:creationId xmlns:a16="http://schemas.microsoft.com/office/drawing/2014/main" id="{951B6F9D-DB24-44F1-8ACB-F1C8797BDAFF}"/>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spTree>
    <p:extLst>
      <p:ext uri="{BB962C8B-B14F-4D97-AF65-F5344CB8AC3E}">
        <p14:creationId xmlns:p14="http://schemas.microsoft.com/office/powerpoint/2010/main" val="366798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folie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BC706C0E-3E99-43D1-A3F5-7E7AF3744A83}"/>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191181"/>
            <a:ext cx="9896808" cy="1406038"/>
          </a:xfrm>
        </p:spPr>
        <p:txBody>
          <a:bodyPr lIns="0" tIns="0" rIns="0" bIns="0" anchor="t">
            <a:noAutofit/>
          </a:bodyPr>
          <a:lstStyle>
            <a:lvl1pPr>
              <a:lnSpc>
                <a:spcPct val="98000"/>
              </a:lnSpc>
              <a:defRPr sz="4800">
                <a:solidFill>
                  <a:schemeClr val="tx1"/>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rgbClr val="6D7373"/>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383054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folie Statements,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A89DF183-E411-4BC5-A0BE-9BB3970575D4}"/>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329132"/>
            <a:ext cx="11472946" cy="3980844"/>
          </a:xfrm>
        </p:spPr>
        <p:txBody>
          <a:bodyPr lIns="0" tIns="0" rIns="0" bIns="0" anchor="t">
            <a:noAutofit/>
          </a:bodyPr>
          <a:lstStyle>
            <a:lvl1pPr>
              <a:lnSpc>
                <a:spcPct val="98000"/>
              </a:lnSpc>
              <a:defRPr sz="4800">
                <a:solidFill>
                  <a:schemeClr val="tx1"/>
                </a:solidFill>
              </a:defRPr>
            </a:lvl1pPr>
          </a:lstStyle>
          <a:p>
            <a:r>
              <a:rPr lang="de-DE" dirty="0"/>
              <a:t>Mastertitelformat bearbeiten</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rgbClr val="6D7373"/>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125910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0072B7B4-27E0-4F7C-BEF9-A2BE5E461AF3}"/>
              </a:ext>
            </a:extLst>
          </p:cNvPr>
          <p:cNvSpPr>
            <a:spLocks noGrp="1"/>
          </p:cNvSpPr>
          <p:nvPr>
            <p:ph type="sldNum" sz="quarter" idx="4"/>
          </p:nvPr>
        </p:nvSpPr>
        <p:spPr>
          <a:xfrm>
            <a:off x="11146737" y="6364924"/>
            <a:ext cx="680085" cy="365125"/>
          </a:xfrm>
          <a:prstGeom prst="rect">
            <a:avLst/>
          </a:prstGeom>
        </p:spPr>
        <p:txBody>
          <a:bodyPr vert="horz" lIns="0" tIns="0" rIns="0" bIns="0" rtlCol="0" anchor="ctr"/>
          <a:lstStyle>
            <a:lvl1pPr algn="r">
              <a:defRPr sz="155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fld id="{075B144D-941B-4DFC-AF5F-0416193D12EC}" type="slidenum">
              <a:rPr lang="de-DE" smtClean="0"/>
              <a:pPr/>
              <a:t>‹#›</a:t>
            </a:fld>
            <a:endParaRPr lang="de-DE" dirty="0"/>
          </a:p>
        </p:txBody>
      </p:sp>
      <p:sp>
        <p:nvSpPr>
          <p:cNvPr id="4" name="Datumsplatzhalter 3">
            <a:extLst>
              <a:ext uri="{FF2B5EF4-FFF2-40B4-BE49-F238E27FC236}">
                <a16:creationId xmlns:a16="http://schemas.microsoft.com/office/drawing/2014/main" id="{E9DB9242-2198-4F50-9940-0EBA7C6A7F79}"/>
              </a:ext>
            </a:extLst>
          </p:cNvPr>
          <p:cNvSpPr>
            <a:spLocks noGrp="1"/>
          </p:cNvSpPr>
          <p:nvPr>
            <p:ph type="dt" sz="half" idx="2"/>
          </p:nvPr>
        </p:nvSpPr>
        <p:spPr>
          <a:xfrm>
            <a:off x="367645" y="6356350"/>
            <a:ext cx="874559" cy="365125"/>
          </a:xfrm>
          <a:prstGeom prst="rect">
            <a:avLst/>
          </a:prstGeom>
        </p:spPr>
        <p:txBody>
          <a:bodyPr vert="horz" lIns="0" tIns="0" rIns="0" bIns="0" rtlCol="0" anchor="ctr"/>
          <a:lstStyle>
            <a:lvl1pPr algn="l">
              <a:defRPr sz="90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r>
              <a:rPr lang="de-DE"/>
              <a:t>00.00.2020</a:t>
            </a:r>
            <a:endParaRPr lang="de-DE" dirty="0"/>
          </a:p>
        </p:txBody>
      </p:sp>
      <p:sp>
        <p:nvSpPr>
          <p:cNvPr id="5" name="Fußzeilenplatzhalter 4">
            <a:extLst>
              <a:ext uri="{FF2B5EF4-FFF2-40B4-BE49-F238E27FC236}">
                <a16:creationId xmlns:a16="http://schemas.microsoft.com/office/drawing/2014/main" id="{1DAD1664-878F-4F30-B2A4-1377B1AD93D7}"/>
              </a:ext>
            </a:extLst>
          </p:cNvPr>
          <p:cNvSpPr>
            <a:spLocks noGrp="1"/>
          </p:cNvSpPr>
          <p:nvPr>
            <p:ph type="ftr" sz="quarter" idx="3"/>
          </p:nvPr>
        </p:nvSpPr>
        <p:spPr>
          <a:xfrm>
            <a:off x="1319842" y="6356350"/>
            <a:ext cx="6495690" cy="365125"/>
          </a:xfrm>
          <a:prstGeom prst="rect">
            <a:avLst/>
          </a:prstGeom>
        </p:spPr>
        <p:txBody>
          <a:bodyPr vert="horz" lIns="0" tIns="0" rIns="0" bIns="0" rtlCol="0" anchor="ctr"/>
          <a:lstStyle>
            <a:lvl1pPr algn="l">
              <a:defRPr sz="90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r>
              <a:rPr lang="de-DE"/>
              <a:t>SRH Unternehmen  –  Max Mustermann</a:t>
            </a:r>
            <a:endParaRPr lang="de-DE" dirty="0"/>
          </a:p>
        </p:txBody>
      </p:sp>
      <p:sp>
        <p:nvSpPr>
          <p:cNvPr id="3" name="Textplatzhalter 2">
            <a:extLst>
              <a:ext uri="{FF2B5EF4-FFF2-40B4-BE49-F238E27FC236}">
                <a16:creationId xmlns:a16="http://schemas.microsoft.com/office/drawing/2014/main" id="{53CA1C0B-8B72-4C84-BAB1-FEBDDAC945E9}"/>
              </a:ext>
            </a:extLst>
          </p:cNvPr>
          <p:cNvSpPr>
            <a:spLocks noGrp="1"/>
          </p:cNvSpPr>
          <p:nvPr>
            <p:ph type="body" idx="1"/>
          </p:nvPr>
        </p:nvSpPr>
        <p:spPr>
          <a:xfrm>
            <a:off x="359400" y="1728000"/>
            <a:ext cx="9157663" cy="4230000"/>
          </a:xfrm>
          <a:prstGeom prst="rect">
            <a:avLst/>
          </a:prstGeom>
          <a:noFill/>
        </p:spPr>
        <p:txBody>
          <a:bodyPr vert="horz" lIns="0" tIns="0" rIns="0" bIns="0" rtlCol="0">
            <a:noAutofit/>
          </a:bodyPr>
          <a:lstStyle/>
          <a:p>
            <a:pPr lvl="0"/>
            <a:r>
              <a:rPr lang="de-DE" dirty="0" err="1"/>
              <a:t>Copy</a:t>
            </a:r>
            <a:r>
              <a:rPr lang="de-DE" dirty="0"/>
              <a:t> 18 Pt.</a:t>
            </a:r>
          </a:p>
          <a:p>
            <a:pPr lvl="1"/>
            <a:r>
              <a:rPr lang="de-DE" dirty="0" err="1"/>
              <a:t>Copy</a:t>
            </a:r>
            <a:r>
              <a:rPr lang="de-DE" dirty="0"/>
              <a:t> mit </a:t>
            </a:r>
            <a:r>
              <a:rPr lang="de-DE" dirty="0" err="1"/>
              <a:t>Bulletpoint</a:t>
            </a:r>
            <a:r>
              <a:rPr lang="de-DE" dirty="0"/>
              <a:t> 18 Pt.</a:t>
            </a:r>
          </a:p>
          <a:p>
            <a:pPr lvl="2"/>
            <a:r>
              <a:rPr lang="de-DE" dirty="0" err="1"/>
              <a:t>Copy</a:t>
            </a:r>
            <a:r>
              <a:rPr lang="de-DE" dirty="0"/>
              <a:t> mit </a:t>
            </a:r>
            <a:r>
              <a:rPr lang="de-DE" dirty="0" err="1"/>
              <a:t>Bulletpoint</a:t>
            </a:r>
            <a:r>
              <a:rPr lang="de-DE" dirty="0"/>
              <a:t>, eingerückt 16 Pt.</a:t>
            </a:r>
          </a:p>
          <a:p>
            <a:pPr lvl="3"/>
            <a:r>
              <a:rPr lang="de-DE" dirty="0"/>
              <a:t>Zwischenüberschrift 20 Pt. </a:t>
            </a:r>
            <a:r>
              <a:rPr lang="de-DE" dirty="0" err="1"/>
              <a:t>Bold</a:t>
            </a:r>
            <a:endParaRPr lang="de-DE" dirty="0"/>
          </a:p>
          <a:p>
            <a:pPr lvl="4"/>
            <a:r>
              <a:rPr lang="de-DE" dirty="0"/>
              <a:t>Einleitungstext 20 Pt. </a:t>
            </a:r>
            <a:r>
              <a:rPr lang="de-DE" dirty="0" err="1"/>
              <a:t>Bold</a:t>
            </a:r>
            <a:endParaRPr lang="de-DE" dirty="0"/>
          </a:p>
          <a:p>
            <a:pPr lvl="5"/>
            <a:r>
              <a:rPr lang="de-DE" dirty="0" err="1"/>
              <a:t>Subline</a:t>
            </a:r>
            <a:r>
              <a:rPr lang="de-DE" dirty="0"/>
              <a:t> 24 Pt.</a:t>
            </a:r>
          </a:p>
          <a:p>
            <a:pPr lvl="6"/>
            <a:r>
              <a:rPr lang="de-DE" dirty="0"/>
              <a:t>Statements!</a:t>
            </a:r>
          </a:p>
          <a:p>
            <a:pPr lvl="7"/>
            <a:r>
              <a:rPr lang="de-DE" dirty="0"/>
              <a:t>SRH </a:t>
            </a:r>
          </a:p>
          <a:p>
            <a:pPr lvl="8"/>
            <a:r>
              <a:rPr lang="de-DE" dirty="0"/>
              <a:t>Quelle</a:t>
            </a:r>
          </a:p>
        </p:txBody>
      </p:sp>
      <p:sp>
        <p:nvSpPr>
          <p:cNvPr id="2" name="Titelplatzhalter 1">
            <a:extLst>
              <a:ext uri="{FF2B5EF4-FFF2-40B4-BE49-F238E27FC236}">
                <a16:creationId xmlns:a16="http://schemas.microsoft.com/office/drawing/2014/main" id="{92B4C745-B760-4320-98AD-BE2F6A54EBB9}"/>
              </a:ext>
            </a:extLst>
          </p:cNvPr>
          <p:cNvSpPr>
            <a:spLocks noGrp="1"/>
          </p:cNvSpPr>
          <p:nvPr>
            <p:ph type="title"/>
          </p:nvPr>
        </p:nvSpPr>
        <p:spPr>
          <a:xfrm>
            <a:off x="360000" y="358969"/>
            <a:ext cx="9157663" cy="835093"/>
          </a:xfrm>
          <a:prstGeom prst="rect">
            <a:avLst/>
          </a:prstGeom>
        </p:spPr>
        <p:txBody>
          <a:bodyPr vert="horz" lIns="0" tIns="0" rIns="0" bIns="0" rtlCol="0" anchor="b">
            <a:noAutofit/>
          </a:bodyPr>
          <a:lstStyle/>
          <a:p>
            <a:r>
              <a:rPr lang="de-DE" dirty="0"/>
              <a:t>Mastertitelformat bearbeiten</a:t>
            </a:r>
          </a:p>
        </p:txBody>
      </p:sp>
      <p:sp>
        <p:nvSpPr>
          <p:cNvPr id="12" name="Freihandform: Form 11">
            <a:extLst>
              <a:ext uri="{FF2B5EF4-FFF2-40B4-BE49-F238E27FC236}">
                <a16:creationId xmlns:a16="http://schemas.microsoft.com/office/drawing/2014/main" id="{E5453D28-3A12-4B40-BDC5-01A066B0461A}"/>
              </a:ext>
            </a:extLst>
          </p:cNvPr>
          <p:cNvSpPr/>
          <p:nvPr/>
        </p:nvSpPr>
        <p:spPr>
          <a:xfrm>
            <a:off x="10878555" y="361156"/>
            <a:ext cx="948335" cy="733815"/>
          </a:xfrm>
          <a:custGeom>
            <a:avLst/>
            <a:gdLst>
              <a:gd name="connsiteX0" fmla="*/ 619905 w 948335"/>
              <a:gd name="connsiteY0" fmla="*/ 599045 h 733815"/>
              <a:gd name="connsiteX1" fmla="*/ 708360 w 948335"/>
              <a:gd name="connsiteY1" fmla="*/ 599045 h 733815"/>
              <a:gd name="connsiteX2" fmla="*/ 708360 w 948335"/>
              <a:gd name="connsiteY2" fmla="*/ 175 h 733815"/>
              <a:gd name="connsiteX3" fmla="*/ 619905 w 948335"/>
              <a:gd name="connsiteY3" fmla="*/ 175 h 733815"/>
              <a:gd name="connsiteX4" fmla="*/ 619905 w 948335"/>
              <a:gd name="connsiteY4" fmla="*/ 599045 h 733815"/>
              <a:gd name="connsiteX5" fmla="*/ 811823 w 948335"/>
              <a:gd name="connsiteY5" fmla="*/ 196963 h 733815"/>
              <a:gd name="connsiteX6" fmla="*/ 753805 w 948335"/>
              <a:gd name="connsiteY6" fmla="*/ 199399 h 733815"/>
              <a:gd name="connsiteX7" fmla="*/ 753805 w 948335"/>
              <a:gd name="connsiteY7" fmla="*/ 281323 h 733815"/>
              <a:gd name="connsiteX8" fmla="*/ 860105 w 948335"/>
              <a:gd name="connsiteY8" fmla="*/ 364907 h 733815"/>
              <a:gd name="connsiteX9" fmla="*/ 860105 w 948335"/>
              <a:gd name="connsiteY9" fmla="*/ 599045 h 733815"/>
              <a:gd name="connsiteX10" fmla="*/ 948560 w 948335"/>
              <a:gd name="connsiteY10" fmla="*/ 599045 h 733815"/>
              <a:gd name="connsiteX11" fmla="*/ 948560 w 948335"/>
              <a:gd name="connsiteY11" fmla="*/ 353981 h 733815"/>
              <a:gd name="connsiteX12" fmla="*/ 811823 w 948335"/>
              <a:gd name="connsiteY12" fmla="*/ 196963 h 733815"/>
              <a:gd name="connsiteX13" fmla="*/ 208777 w 948335"/>
              <a:gd name="connsiteY13" fmla="*/ 199800 h 733815"/>
              <a:gd name="connsiteX14" fmla="*/ 72849 w 948335"/>
              <a:gd name="connsiteY14" fmla="*/ 366560 h 733815"/>
              <a:gd name="connsiteX15" fmla="*/ 72849 w 948335"/>
              <a:gd name="connsiteY15" fmla="*/ 567022 h 733815"/>
              <a:gd name="connsiteX16" fmla="*/ 225 w 948335"/>
              <a:gd name="connsiteY16" fmla="*/ 651830 h 733815"/>
              <a:gd name="connsiteX17" fmla="*/ 225 w 948335"/>
              <a:gd name="connsiteY17" fmla="*/ 732932 h 733815"/>
              <a:gd name="connsiteX18" fmla="*/ 25376 w 948335"/>
              <a:gd name="connsiteY18" fmla="*/ 733742 h 733815"/>
              <a:gd name="connsiteX19" fmla="*/ 161297 w 948335"/>
              <a:gd name="connsiteY19" fmla="*/ 566989 h 733815"/>
              <a:gd name="connsiteX20" fmla="*/ 161297 w 948335"/>
              <a:gd name="connsiteY20" fmla="*/ 366527 h 733815"/>
              <a:gd name="connsiteX21" fmla="*/ 233520 w 948335"/>
              <a:gd name="connsiteY21" fmla="*/ 281732 h 733815"/>
              <a:gd name="connsiteX22" fmla="*/ 233520 w 948335"/>
              <a:gd name="connsiteY22" fmla="*/ 200209 h 733815"/>
              <a:gd name="connsiteX23" fmla="*/ 208777 w 948335"/>
              <a:gd name="connsiteY23" fmla="*/ 199800 h 733815"/>
              <a:gd name="connsiteX24" fmla="*/ 480210 w 948335"/>
              <a:gd name="connsiteY24" fmla="*/ 199800 h 733815"/>
              <a:gd name="connsiteX25" fmla="*/ 344283 w 948335"/>
              <a:gd name="connsiteY25" fmla="*/ 366560 h 733815"/>
              <a:gd name="connsiteX26" fmla="*/ 344283 w 948335"/>
              <a:gd name="connsiteY26" fmla="*/ 599045 h 733815"/>
              <a:gd name="connsiteX27" fmla="*/ 432731 w 948335"/>
              <a:gd name="connsiteY27" fmla="*/ 599045 h 733815"/>
              <a:gd name="connsiteX28" fmla="*/ 432731 w 948335"/>
              <a:gd name="connsiteY28" fmla="*/ 366527 h 733815"/>
              <a:gd name="connsiteX29" fmla="*/ 505362 w 948335"/>
              <a:gd name="connsiteY29" fmla="*/ 281732 h 733815"/>
              <a:gd name="connsiteX30" fmla="*/ 505362 w 948335"/>
              <a:gd name="connsiteY30" fmla="*/ 200209 h 733815"/>
              <a:gd name="connsiteX31" fmla="*/ 480210 w 948335"/>
              <a:gd name="connsiteY31" fmla="*/ 199800 h 73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335" h="733815">
                <a:moveTo>
                  <a:pt x="619905" y="599045"/>
                </a:moveTo>
                <a:lnTo>
                  <a:pt x="708360" y="599045"/>
                </a:lnTo>
                <a:lnTo>
                  <a:pt x="708360" y="175"/>
                </a:lnTo>
                <a:lnTo>
                  <a:pt x="619905" y="175"/>
                </a:lnTo>
                <a:lnTo>
                  <a:pt x="619905" y="599045"/>
                </a:lnTo>
                <a:close/>
                <a:moveTo>
                  <a:pt x="811823" y="196963"/>
                </a:moveTo>
                <a:cubicBezTo>
                  <a:pt x="795196" y="196154"/>
                  <a:pt x="774500" y="196963"/>
                  <a:pt x="753805" y="199399"/>
                </a:cubicBezTo>
                <a:lnTo>
                  <a:pt x="753805" y="281323"/>
                </a:lnTo>
                <a:cubicBezTo>
                  <a:pt x="831702" y="281323"/>
                  <a:pt x="860105" y="292732"/>
                  <a:pt x="860105" y="364907"/>
                </a:cubicBezTo>
                <a:lnTo>
                  <a:pt x="860105" y="599045"/>
                </a:lnTo>
                <a:lnTo>
                  <a:pt x="948560" y="599045"/>
                </a:lnTo>
                <a:lnTo>
                  <a:pt x="948560" y="353981"/>
                </a:lnTo>
                <a:cubicBezTo>
                  <a:pt x="948560" y="263505"/>
                  <a:pt x="897033" y="200209"/>
                  <a:pt x="811823" y="196963"/>
                </a:cubicBezTo>
                <a:close/>
                <a:moveTo>
                  <a:pt x="208777" y="199800"/>
                </a:moveTo>
                <a:cubicBezTo>
                  <a:pt x="114634" y="204671"/>
                  <a:pt x="72849" y="267152"/>
                  <a:pt x="72849" y="366560"/>
                </a:cubicBezTo>
                <a:lnTo>
                  <a:pt x="72849" y="567022"/>
                </a:lnTo>
                <a:cubicBezTo>
                  <a:pt x="72849" y="625455"/>
                  <a:pt x="61073" y="650613"/>
                  <a:pt x="225" y="651830"/>
                </a:cubicBezTo>
                <a:lnTo>
                  <a:pt x="225" y="732932"/>
                </a:lnTo>
                <a:cubicBezTo>
                  <a:pt x="7525" y="734156"/>
                  <a:pt x="19288" y="734156"/>
                  <a:pt x="25376" y="733742"/>
                </a:cubicBezTo>
                <a:cubicBezTo>
                  <a:pt x="119907" y="728068"/>
                  <a:pt x="161297" y="665179"/>
                  <a:pt x="161297" y="566989"/>
                </a:cubicBezTo>
                <a:lnTo>
                  <a:pt x="161297" y="366527"/>
                </a:lnTo>
                <a:cubicBezTo>
                  <a:pt x="161297" y="307693"/>
                  <a:pt x="172257" y="282943"/>
                  <a:pt x="233520" y="281732"/>
                </a:cubicBezTo>
                <a:lnTo>
                  <a:pt x="233520" y="200209"/>
                </a:lnTo>
                <a:cubicBezTo>
                  <a:pt x="226622" y="199399"/>
                  <a:pt x="214859" y="199399"/>
                  <a:pt x="208777" y="199800"/>
                </a:cubicBezTo>
                <a:close/>
                <a:moveTo>
                  <a:pt x="480210" y="199800"/>
                </a:moveTo>
                <a:cubicBezTo>
                  <a:pt x="386483" y="204671"/>
                  <a:pt x="344283" y="267560"/>
                  <a:pt x="344283" y="366560"/>
                </a:cubicBezTo>
                <a:lnTo>
                  <a:pt x="344283" y="599045"/>
                </a:lnTo>
                <a:lnTo>
                  <a:pt x="432731" y="599045"/>
                </a:lnTo>
                <a:lnTo>
                  <a:pt x="432731" y="366527"/>
                </a:lnTo>
                <a:cubicBezTo>
                  <a:pt x="432731" y="308094"/>
                  <a:pt x="444507" y="282943"/>
                  <a:pt x="505362" y="281732"/>
                </a:cubicBezTo>
                <a:lnTo>
                  <a:pt x="505362" y="200209"/>
                </a:lnTo>
                <a:cubicBezTo>
                  <a:pt x="498055" y="199399"/>
                  <a:pt x="486292" y="199399"/>
                  <a:pt x="480210" y="199800"/>
                </a:cubicBezTo>
                <a:close/>
              </a:path>
            </a:pathLst>
          </a:custGeom>
          <a:solidFill>
            <a:schemeClr val="accent1"/>
          </a:solidFill>
          <a:ln w="6638" cap="flat">
            <a:noFill/>
            <a:prstDash val="solid"/>
            <a:round/>
          </a:ln>
        </p:spPr>
        <p:txBody>
          <a:bodyPr rtlCol="0" anchor="ctr"/>
          <a:lstStyle/>
          <a:p>
            <a:endParaRPr lang="de-DE"/>
          </a:p>
        </p:txBody>
      </p:sp>
    </p:spTree>
    <p:extLst>
      <p:ext uri="{BB962C8B-B14F-4D97-AF65-F5344CB8AC3E}">
        <p14:creationId xmlns:p14="http://schemas.microsoft.com/office/powerpoint/2010/main" val="1098669299"/>
      </p:ext>
    </p:extLst>
  </p:cSld>
  <p:clrMap bg1="lt1" tx1="dk1" bg2="lt2" tx2="dk2" accent1="accent1" accent2="accent2" accent3="accent3" accent4="accent4" accent5="accent5" accent6="accent6" hlink="hlink" folHlink="folHlink"/>
  <p:sldLayoutIdLst>
    <p:sldLayoutId id="2147483679" r:id="rId1"/>
    <p:sldLayoutId id="2147483649" r:id="rId2"/>
    <p:sldLayoutId id="2147483676" r:id="rId3"/>
    <p:sldLayoutId id="2147483650" r:id="rId4"/>
    <p:sldLayoutId id="2147483651" r:id="rId5"/>
    <p:sldLayoutId id="2147483666" r:id="rId6"/>
    <p:sldLayoutId id="2147483686" r:id="rId7"/>
    <p:sldLayoutId id="2147483667" r:id="rId8"/>
    <p:sldLayoutId id="2147483664" r:id="rId9"/>
    <p:sldLayoutId id="2147483665" r:id="rId10"/>
    <p:sldLayoutId id="2147483661" r:id="rId11"/>
    <p:sldLayoutId id="2147483671" r:id="rId12"/>
    <p:sldLayoutId id="2147483672" r:id="rId13"/>
    <p:sldLayoutId id="2147483678" r:id="rId14"/>
    <p:sldLayoutId id="2147483673" r:id="rId15"/>
    <p:sldLayoutId id="2147483677" r:id="rId16"/>
    <p:sldLayoutId id="2147483683" r:id="rId17"/>
    <p:sldLayoutId id="2147483680" r:id="rId18"/>
    <p:sldLayoutId id="2147483684" r:id="rId19"/>
    <p:sldLayoutId id="2147483654" r:id="rId20"/>
    <p:sldLayoutId id="2147483655" r:id="rId21"/>
    <p:sldLayoutId id="2147483681" r:id="rId22"/>
    <p:sldLayoutId id="2147483682" r:id="rId23"/>
  </p:sldLayoutIdLst>
  <p:hf hdr="0"/>
  <p:txStyles>
    <p:titleStyle>
      <a:lvl1pPr algn="l" defTabSz="914400" rtl="0" eaLnBrk="1" latinLnBrk="0" hangingPunct="1">
        <a:lnSpc>
          <a:spcPct val="100000"/>
        </a:lnSpc>
        <a:spcBef>
          <a:spcPct val="0"/>
        </a:spcBef>
        <a:buNone/>
        <a:defRPr sz="3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1pPr>
    </p:titleStyle>
    <p:body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26" userDrawn="1">
          <p15:clr>
            <a:srgbClr val="F26B43"/>
          </p15:clr>
        </p15:guide>
        <p15:guide id="4" pos="7453" userDrawn="1">
          <p15:clr>
            <a:srgbClr val="F26B43"/>
          </p15:clr>
        </p15:guide>
        <p15:guide id="5" orient="horz" userDrawn="1">
          <p15:clr>
            <a:srgbClr val="F26B43"/>
          </p15:clr>
        </p15:guide>
        <p15:guide id="6" orient="horz" pos="4320" userDrawn="1">
          <p15:clr>
            <a:srgbClr val="F26B43"/>
          </p15:clr>
        </p15:guide>
        <p15:guide id="7" orient="horz" pos="1088" userDrawn="1">
          <p15:clr>
            <a:srgbClr val="F26B43"/>
          </p15:clr>
        </p15:guide>
        <p15:guide id="8" orient="horz" pos="3753" userDrawn="1">
          <p15:clr>
            <a:srgbClr val="F26B43"/>
          </p15:clr>
        </p15:guide>
        <p15:guide id="9" orient="horz" pos="690" userDrawn="1">
          <p15:clr>
            <a:srgbClr val="F26B43"/>
          </p15:clr>
        </p15:guide>
        <p15:guide id="10" pos="599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hyperlink" Target="https://www.figma.com/file/rvneLAcB6GbmIGaZB09OfZ/lofi-wireframe?type=design&amp;node-id=0%3A1&amp;mode=design&amp;t=n9CyMd56fpbme48N-1"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www.figma.com/file/FMaaHTKJrPF5HJeLqCrZFC/Adith?type=design&amp;node-id=0%3A1&amp;mode=design&amp;t=Cb8TiYA342rThiI8-1"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hyperlink" Target="https://www.w3schools.com/html/default.asp" TargetMode="External"/><Relationship Id="rId3" Type="http://schemas.openxmlformats.org/officeDocument/2006/relationships/hyperlink" Target="https://www.flix.com/" TargetMode="External"/><Relationship Id="rId7" Type="http://schemas.openxmlformats.org/officeDocument/2006/relationships/hyperlink" Target="https://www.freepik.com/free-vector/shuttle-bus-isometric-landing-page_13277008.htm#query=bus%20transportation%20hero%20image&amp;position=1&amp;from_view=search&amp;track=ais"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hyperlink" Target="https://www.omio.com/" TargetMode="External"/><Relationship Id="rId5" Type="http://schemas.openxmlformats.org/officeDocument/2006/relationships/hyperlink" Target="https://www.blablacar.co.uk/" TargetMode="External"/><Relationship Id="rId4" Type="http://schemas.openxmlformats.org/officeDocument/2006/relationships/hyperlink" Target="https://www.uber.com/us/en/ride/" TargetMode="External"/><Relationship Id="rId9" Type="http://schemas.openxmlformats.org/officeDocument/2006/relationships/hyperlink" Target="https://legacy.reactjs.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14BACE3-4337-4A2D-8DDD-F4398029E921}"/>
              </a:ext>
            </a:extLst>
          </p:cNvPr>
          <p:cNvSpPr>
            <a:spLocks noGrp="1"/>
          </p:cNvSpPr>
          <p:nvPr>
            <p:ph type="title"/>
          </p:nvPr>
        </p:nvSpPr>
        <p:spPr/>
        <p:txBody>
          <a:bodyPr/>
          <a:lstStyle/>
          <a:p>
            <a:r>
              <a:rPr lang="de-DE" b="0" dirty="0"/>
              <a:t>Transportation App : GoRoute</a:t>
            </a:r>
            <a:br>
              <a:rPr lang="de-DE" b="0" dirty="0"/>
            </a:br>
            <a:br>
              <a:rPr lang="de-DE" b="0" dirty="0"/>
            </a:br>
            <a:br>
              <a:rPr lang="de-DE" b="0" dirty="0"/>
            </a:br>
            <a:r>
              <a:rPr lang="de-DE" sz="2000" dirty="0"/>
              <a:t>Presented By,</a:t>
            </a:r>
            <a:br>
              <a:rPr lang="de-DE" sz="2000" dirty="0"/>
            </a:br>
            <a:r>
              <a:rPr lang="de-DE" sz="2000" dirty="0"/>
              <a:t>Adith Adithya PK</a:t>
            </a:r>
            <a:br>
              <a:rPr lang="de-DE" sz="2000" dirty="0"/>
            </a:br>
            <a:r>
              <a:rPr lang="de-DE" sz="2000" dirty="0"/>
              <a:t>Mahesh Nidugula</a:t>
            </a:r>
            <a:br>
              <a:rPr lang="de-DE" sz="2000" dirty="0"/>
            </a:br>
            <a:r>
              <a:rPr lang="de-DE" sz="2000" dirty="0"/>
              <a:t>Alan K Mathew</a:t>
            </a:r>
            <a:br>
              <a:rPr lang="de-DE" sz="2000" dirty="0"/>
            </a:br>
            <a:r>
              <a:rPr lang="de-DE" sz="2000" dirty="0"/>
              <a:t>Vendant Zalke</a:t>
            </a:r>
            <a:br>
              <a:rPr lang="de-DE" sz="2000" dirty="0"/>
            </a:br>
            <a:br>
              <a:rPr lang="de-DE" sz="2000" dirty="0"/>
            </a:br>
            <a:endParaRPr lang="de-DE" sz="2000" dirty="0"/>
          </a:p>
        </p:txBody>
      </p:sp>
      <p:sp>
        <p:nvSpPr>
          <p:cNvPr id="4" name="Datumsplatzhalter 3">
            <a:extLst>
              <a:ext uri="{FF2B5EF4-FFF2-40B4-BE49-F238E27FC236}">
                <a16:creationId xmlns:a16="http://schemas.microsoft.com/office/drawing/2014/main" id="{447C5B1E-727B-4088-AD0E-BEE8CBF41612}"/>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72775CE3-3566-4C2C-9B60-8313F0670425}"/>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630901D8-2231-446A-8D14-E61C975DAB59}"/>
              </a:ext>
            </a:extLst>
          </p:cNvPr>
          <p:cNvSpPr>
            <a:spLocks noGrp="1"/>
          </p:cNvSpPr>
          <p:nvPr>
            <p:ph type="sldNum" sz="quarter" idx="12"/>
          </p:nvPr>
        </p:nvSpPr>
        <p:spPr/>
        <p:txBody>
          <a:bodyPr/>
          <a:lstStyle/>
          <a:p>
            <a:fld id="{075B144D-941B-4DFC-AF5F-0416193D12EC}" type="slidenum">
              <a:rPr lang="de-DE" smtClean="0"/>
              <a:t>1</a:t>
            </a:fld>
            <a:endParaRPr lang="de-DE"/>
          </a:p>
        </p:txBody>
      </p:sp>
    </p:spTree>
    <p:extLst>
      <p:ext uri="{BB962C8B-B14F-4D97-AF65-F5344CB8AC3E}">
        <p14:creationId xmlns:p14="http://schemas.microsoft.com/office/powerpoint/2010/main" val="6726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p:txBody>
          <a:bodyPr/>
          <a:lstStyle/>
          <a:p>
            <a:r>
              <a:rPr lang="en-IN" dirty="0"/>
              <a:t>03. USER STORIES</a:t>
            </a:r>
            <a:endParaRPr lang="de-DE" dirty="0"/>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7998"/>
            <a:ext cx="11565507" cy="4636925"/>
          </a:xfrm>
        </p:spPr>
        <p:txBody>
          <a:bodyPr/>
          <a:lstStyle/>
          <a:p>
            <a:pPr algn="just">
              <a:lnSpc>
                <a:spcPct val="105000"/>
              </a:lnSpc>
              <a:spcAft>
                <a:spcPts val="800"/>
              </a:spcAft>
            </a:pPr>
            <a:r>
              <a:rPr lang="en-IN" b="1" dirty="0">
                <a:latin typeface="SRH Text" panose="020B0604020202020204" charset="0"/>
                <a:ea typeface="SRH Text" panose="020B0604020202020204" charset="0"/>
                <a:cs typeface="SRH Text" panose="020B0604020202020204" charset="0"/>
              </a:rPr>
              <a:t> </a:t>
            </a:r>
            <a:r>
              <a:rPr lang="de-DE" b="1" dirty="0"/>
              <a:t>User Story 5</a:t>
            </a:r>
            <a:r>
              <a:rPr lang="en-IN" b="1" dirty="0">
                <a:latin typeface="SRH Text" panose="020B0604020202020204" charset="0"/>
                <a:ea typeface="SRH Text" panose="020B0604020202020204" charset="0"/>
                <a:cs typeface="SRH Text" panose="020B0604020202020204" charset="0"/>
              </a:rPr>
              <a:t>: </a:t>
            </a:r>
          </a:p>
          <a:p>
            <a:r>
              <a:rPr lang="en-US" dirty="0"/>
              <a:t>As Traveler Tom, I want the transportation app to integrate with various taxi services, allowing me to compare prices,  track the driver's location, and estimate the time of arrival, so that I can easily book taxis and have a smooth travel experience.</a:t>
            </a:r>
          </a:p>
          <a:p>
            <a:r>
              <a:rPr lang="en-US" b="1" dirty="0"/>
              <a:t>Acceptance criteria:</a:t>
            </a:r>
          </a:p>
          <a:p>
            <a:pPr marL="285750" indent="-285750" algn="just">
              <a:lnSpc>
                <a:spcPct val="105000"/>
              </a:lnSpc>
              <a:spcAft>
                <a:spcPts val="800"/>
              </a:spcAft>
              <a:buFont typeface="Arial" panose="020B0604020202020204" pitchFamily="34" charset="0"/>
              <a:buChar char="•"/>
            </a:pPr>
            <a:r>
              <a:rPr lang="en-US" dirty="0"/>
              <a:t>The app provides a list of available taxi services along with their respective prices.</a:t>
            </a:r>
          </a:p>
          <a:p>
            <a:pPr marL="285750" indent="-285750" algn="just">
              <a:lnSpc>
                <a:spcPct val="105000"/>
              </a:lnSpc>
              <a:spcAft>
                <a:spcPts val="800"/>
              </a:spcAft>
              <a:buFont typeface="Arial" panose="020B0604020202020204" pitchFamily="34" charset="0"/>
              <a:buChar char="•"/>
            </a:pPr>
            <a:r>
              <a:rPr lang="en-US" dirty="0"/>
              <a:t>The app displays real-time tracking of the assigned driver's location on a map.</a:t>
            </a:r>
          </a:p>
          <a:p>
            <a:pPr marL="285750" indent="-285750" algn="just">
              <a:lnSpc>
                <a:spcPct val="105000"/>
              </a:lnSpc>
              <a:spcAft>
                <a:spcPts val="800"/>
              </a:spcAft>
              <a:buFont typeface="Arial" panose="020B0604020202020204" pitchFamily="34" charset="0"/>
              <a:buChar char="•"/>
            </a:pPr>
            <a:r>
              <a:rPr lang="en-US" dirty="0"/>
              <a:t>Tom can estimate the time of arrival based on the driver's location and the selected route.</a:t>
            </a:r>
            <a:endParaRPr lang="de-DE" b="1" dirty="0"/>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a:xfrm>
            <a:off x="11146737" y="6364924"/>
            <a:ext cx="680085" cy="365125"/>
          </a:xfrm>
        </p:spPr>
        <p:txBody>
          <a:bodyPr/>
          <a:lstStyle/>
          <a:p>
            <a:r>
              <a:rPr lang="de-DE" dirty="0"/>
              <a:t>10</a:t>
            </a:r>
          </a:p>
        </p:txBody>
      </p:sp>
    </p:spTree>
    <p:extLst>
      <p:ext uri="{BB962C8B-B14F-4D97-AF65-F5344CB8AC3E}">
        <p14:creationId xmlns:p14="http://schemas.microsoft.com/office/powerpoint/2010/main" val="398015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p:txBody>
          <a:bodyPr/>
          <a:lstStyle/>
          <a:p>
            <a:r>
              <a:rPr lang="en-IN" dirty="0"/>
              <a:t>03. USER STORIES</a:t>
            </a:r>
            <a:endParaRPr lang="de-DE" dirty="0"/>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7998"/>
            <a:ext cx="11565507" cy="4636925"/>
          </a:xfrm>
        </p:spPr>
        <p:txBody>
          <a:bodyPr/>
          <a:lstStyle/>
          <a:p>
            <a:pPr algn="just">
              <a:lnSpc>
                <a:spcPct val="105000"/>
              </a:lnSpc>
              <a:spcAft>
                <a:spcPts val="800"/>
              </a:spcAft>
            </a:pPr>
            <a:r>
              <a:rPr lang="en-IN" b="1" dirty="0">
                <a:latin typeface="SRH Text" panose="020B0604020202020204" charset="0"/>
                <a:ea typeface="SRH Text" panose="020B0604020202020204" charset="0"/>
                <a:cs typeface="SRH Text" panose="020B0604020202020204" charset="0"/>
              </a:rPr>
              <a:t> </a:t>
            </a:r>
            <a:r>
              <a:rPr lang="de-DE" b="1" dirty="0"/>
              <a:t>User Story 6</a:t>
            </a:r>
            <a:r>
              <a:rPr lang="en-IN" b="1" dirty="0">
                <a:latin typeface="SRH Text" panose="020B0604020202020204" charset="0"/>
                <a:ea typeface="SRH Text" panose="020B0604020202020204" charset="0"/>
                <a:cs typeface="SRH Text" panose="020B0604020202020204" charset="0"/>
              </a:rPr>
              <a:t>: </a:t>
            </a:r>
          </a:p>
          <a:p>
            <a:r>
              <a:rPr lang="en-US" dirty="0"/>
              <a:t>As Traveler Tom, I want the app to support seamless in-app payments for taxi services, eliminating the need for cash transactions and ensuring a convenient and secure payment process. </a:t>
            </a:r>
          </a:p>
          <a:p>
            <a:r>
              <a:rPr lang="en-US" b="1" dirty="0"/>
              <a:t>Acceptance criteria:</a:t>
            </a:r>
          </a:p>
          <a:p>
            <a:pPr marL="285750" indent="-285750" algn="just">
              <a:lnSpc>
                <a:spcPct val="105000"/>
              </a:lnSpc>
              <a:spcAft>
                <a:spcPts val="800"/>
              </a:spcAft>
              <a:buFont typeface="Arial" panose="020B0604020202020204" pitchFamily="34" charset="0"/>
              <a:buChar char="•"/>
            </a:pPr>
            <a:r>
              <a:rPr lang="en-US" dirty="0"/>
              <a:t>The app payment methods, such as credit card, for taxi bookings. </a:t>
            </a:r>
          </a:p>
          <a:p>
            <a:pPr marL="285750" indent="-285750" algn="just">
              <a:lnSpc>
                <a:spcPct val="105000"/>
              </a:lnSpc>
              <a:spcAft>
                <a:spcPts val="800"/>
              </a:spcAft>
              <a:buFont typeface="Arial" panose="020B0604020202020204" pitchFamily="34" charset="0"/>
              <a:buChar char="•"/>
            </a:pPr>
            <a:r>
              <a:rPr lang="en-US" dirty="0"/>
              <a:t>The app displays real-time tracking of the assigned driver's location on a map.</a:t>
            </a:r>
          </a:p>
          <a:p>
            <a:pPr marL="285750" indent="-285750" algn="just">
              <a:lnSpc>
                <a:spcPct val="105000"/>
              </a:lnSpc>
              <a:spcAft>
                <a:spcPts val="800"/>
              </a:spcAft>
              <a:buFont typeface="Arial" panose="020B0604020202020204" pitchFamily="34" charset="0"/>
              <a:buChar char="•"/>
            </a:pPr>
            <a:r>
              <a:rPr lang="en-US" dirty="0"/>
              <a:t>Tom can estimate the time of arrival based on the driver's location and the selected route.</a:t>
            </a:r>
            <a:endParaRPr lang="de-DE" b="1" dirty="0"/>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a:xfrm>
            <a:off x="11146737" y="6364924"/>
            <a:ext cx="680085" cy="365125"/>
          </a:xfrm>
        </p:spPr>
        <p:txBody>
          <a:bodyPr/>
          <a:lstStyle/>
          <a:p>
            <a:r>
              <a:rPr lang="de-DE" dirty="0"/>
              <a:t>11</a:t>
            </a:r>
          </a:p>
        </p:txBody>
      </p:sp>
    </p:spTree>
    <p:extLst>
      <p:ext uri="{BB962C8B-B14F-4D97-AF65-F5344CB8AC3E}">
        <p14:creationId xmlns:p14="http://schemas.microsoft.com/office/powerpoint/2010/main" val="286743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p:txBody>
          <a:bodyPr/>
          <a:lstStyle/>
          <a:p>
            <a:r>
              <a:rPr lang="en-IN" dirty="0"/>
              <a:t>03. USER STORIES</a:t>
            </a:r>
            <a:endParaRPr lang="de-DE" dirty="0"/>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7998"/>
            <a:ext cx="11565507" cy="4636925"/>
          </a:xfrm>
        </p:spPr>
        <p:txBody>
          <a:bodyPr/>
          <a:lstStyle/>
          <a:p>
            <a:pPr algn="just">
              <a:lnSpc>
                <a:spcPct val="105000"/>
              </a:lnSpc>
              <a:spcAft>
                <a:spcPts val="800"/>
              </a:spcAft>
            </a:pPr>
            <a:r>
              <a:rPr lang="en-IN" b="1" dirty="0">
                <a:latin typeface="SRH Text" panose="020B0604020202020204" charset="0"/>
                <a:ea typeface="SRH Text" panose="020B0604020202020204" charset="0"/>
                <a:cs typeface="SRH Text" panose="020B0604020202020204" charset="0"/>
              </a:rPr>
              <a:t> </a:t>
            </a:r>
            <a:r>
              <a:rPr lang="de-DE" b="1" dirty="0"/>
              <a:t>User Story 7</a:t>
            </a:r>
            <a:r>
              <a:rPr lang="en-IN" b="1" dirty="0">
                <a:latin typeface="SRH Text" panose="020B0604020202020204" charset="0"/>
                <a:ea typeface="SRH Text" panose="020B0604020202020204" charset="0"/>
                <a:cs typeface="SRH Text" panose="020B0604020202020204" charset="0"/>
              </a:rPr>
              <a:t>: </a:t>
            </a:r>
          </a:p>
          <a:p>
            <a:r>
              <a:rPr lang="en-US" dirty="0"/>
              <a:t>As Busy Single Parent Henri, I want the transportation app to provide reliable information about vehicle sharing options, including prices and availability, so that I can find affordable transportation solutions for my family trips and daily commuting needs. </a:t>
            </a:r>
          </a:p>
          <a:p>
            <a:r>
              <a:rPr lang="en-US" b="1" dirty="0"/>
              <a:t>Acceptance criteria:</a:t>
            </a:r>
          </a:p>
          <a:p>
            <a:pPr marL="285750" indent="-285750" algn="just">
              <a:lnSpc>
                <a:spcPct val="105000"/>
              </a:lnSpc>
              <a:spcAft>
                <a:spcPts val="800"/>
              </a:spcAft>
              <a:buFont typeface="Arial" panose="020B0604020202020204" pitchFamily="34" charset="0"/>
              <a:buChar char="•"/>
            </a:pPr>
            <a:r>
              <a:rPr lang="en-US" dirty="0"/>
              <a:t>The app displays a comprehensive list of vehicle sharing options, including prices and availability.</a:t>
            </a:r>
          </a:p>
          <a:p>
            <a:pPr marL="285750" indent="-285750" algn="just">
              <a:lnSpc>
                <a:spcPct val="105000"/>
              </a:lnSpc>
              <a:spcAft>
                <a:spcPts val="800"/>
              </a:spcAft>
              <a:buFont typeface="Arial" panose="020B0604020202020204" pitchFamily="34" charset="0"/>
              <a:buChar char="•"/>
            </a:pPr>
            <a:r>
              <a:rPr lang="en-US" dirty="0"/>
              <a:t>The app provides accurate and up-to-date information about vehicle availability.</a:t>
            </a:r>
            <a:endParaRPr lang="de-DE" b="1" dirty="0"/>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a:xfrm>
            <a:off x="11146737" y="6364924"/>
            <a:ext cx="680085" cy="365125"/>
          </a:xfrm>
        </p:spPr>
        <p:txBody>
          <a:bodyPr/>
          <a:lstStyle/>
          <a:p>
            <a:r>
              <a:rPr lang="de-DE" dirty="0"/>
              <a:t>12</a:t>
            </a:r>
          </a:p>
        </p:txBody>
      </p:sp>
    </p:spTree>
    <p:extLst>
      <p:ext uri="{BB962C8B-B14F-4D97-AF65-F5344CB8AC3E}">
        <p14:creationId xmlns:p14="http://schemas.microsoft.com/office/powerpoint/2010/main" val="141143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p:txBody>
          <a:bodyPr/>
          <a:lstStyle/>
          <a:p>
            <a:r>
              <a:rPr lang="en-IN" dirty="0"/>
              <a:t>03. USER STORIES</a:t>
            </a:r>
            <a:endParaRPr lang="de-DE" dirty="0"/>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7998"/>
            <a:ext cx="11565507" cy="4636925"/>
          </a:xfrm>
        </p:spPr>
        <p:txBody>
          <a:bodyPr/>
          <a:lstStyle/>
          <a:p>
            <a:pPr algn="just">
              <a:lnSpc>
                <a:spcPct val="105000"/>
              </a:lnSpc>
              <a:spcAft>
                <a:spcPts val="800"/>
              </a:spcAft>
            </a:pPr>
            <a:r>
              <a:rPr lang="en-IN" b="1" dirty="0">
                <a:latin typeface="SRH Text" panose="020B0604020202020204" charset="0"/>
                <a:ea typeface="SRH Text" panose="020B0604020202020204" charset="0"/>
                <a:cs typeface="SRH Text" panose="020B0604020202020204" charset="0"/>
              </a:rPr>
              <a:t> </a:t>
            </a:r>
            <a:r>
              <a:rPr lang="de-DE" b="1" dirty="0"/>
              <a:t>User Story 8</a:t>
            </a:r>
            <a:r>
              <a:rPr lang="en-IN" b="1" dirty="0">
                <a:latin typeface="SRH Text" panose="020B0604020202020204" charset="0"/>
                <a:ea typeface="SRH Text" panose="020B0604020202020204" charset="0"/>
                <a:cs typeface="SRH Text" panose="020B0604020202020204" charset="0"/>
              </a:rPr>
              <a:t>: </a:t>
            </a:r>
          </a:p>
          <a:p>
            <a:r>
              <a:rPr lang="en-US" dirty="0"/>
              <a:t>As Busy Single Parent Henri, I want the app to display real-time data for trams, allowing me to check their schedules and potential delays, so that I can plan my travels accordingly and avoid any inconveniences.</a:t>
            </a:r>
          </a:p>
          <a:p>
            <a:r>
              <a:rPr lang="en-US" b="1" dirty="0"/>
              <a:t>Acceptance criteria:</a:t>
            </a:r>
          </a:p>
          <a:p>
            <a:pPr marL="285750" indent="-285750" algn="just">
              <a:lnSpc>
                <a:spcPct val="105000"/>
              </a:lnSpc>
              <a:spcAft>
                <a:spcPts val="800"/>
              </a:spcAft>
              <a:buFont typeface="Arial" panose="020B0604020202020204" pitchFamily="34" charset="0"/>
              <a:buChar char="•"/>
            </a:pPr>
            <a:r>
              <a:rPr lang="en-US" dirty="0"/>
              <a:t>The app provides up-to-date tram schedules for Henri's selected routes.</a:t>
            </a:r>
          </a:p>
          <a:p>
            <a:pPr marL="285750" indent="-285750" algn="just">
              <a:lnSpc>
                <a:spcPct val="105000"/>
              </a:lnSpc>
              <a:spcAft>
                <a:spcPts val="800"/>
              </a:spcAft>
              <a:buFont typeface="Arial" panose="020B0604020202020204" pitchFamily="34" charset="0"/>
              <a:buChar char="•"/>
            </a:pPr>
            <a:r>
              <a:rPr lang="en-US" dirty="0"/>
              <a:t>Henri can view real-time information about any delays or disruptions affecting the tram service</a:t>
            </a:r>
            <a:endParaRPr lang="de-DE" b="1" dirty="0"/>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a:xfrm>
            <a:off x="11146737" y="6364924"/>
            <a:ext cx="680085" cy="365125"/>
          </a:xfrm>
        </p:spPr>
        <p:txBody>
          <a:bodyPr/>
          <a:lstStyle/>
          <a:p>
            <a:r>
              <a:rPr lang="de-DE" dirty="0"/>
              <a:t>13</a:t>
            </a:r>
          </a:p>
        </p:txBody>
      </p:sp>
    </p:spTree>
    <p:extLst>
      <p:ext uri="{BB962C8B-B14F-4D97-AF65-F5344CB8AC3E}">
        <p14:creationId xmlns:p14="http://schemas.microsoft.com/office/powerpoint/2010/main" val="261844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04. USER FLOW</a:t>
            </a:r>
          </a:p>
        </p:txBody>
      </p:sp>
      <p:sp>
        <p:nvSpPr>
          <p:cNvPr id="4" name="Date Placeholder 3"/>
          <p:cNvSpPr>
            <a:spLocks noGrp="1"/>
          </p:cNvSpPr>
          <p:nvPr>
            <p:ph type="dt" sz="half" idx="10"/>
          </p:nvPr>
        </p:nvSpPr>
        <p:spPr/>
        <p:txBody>
          <a:bodyPr/>
          <a:lstStyle/>
          <a:p>
            <a:r>
              <a:rPr lang="de-DE" dirty="0"/>
              <a:t>17.07.2023</a:t>
            </a:r>
          </a:p>
        </p:txBody>
      </p:sp>
      <p:sp>
        <p:nvSpPr>
          <p:cNvPr id="5" name="Footer Placeholder 4"/>
          <p:cNvSpPr>
            <a:spLocks noGrp="1"/>
          </p:cNvSpPr>
          <p:nvPr>
            <p:ph type="ftr" sz="quarter" idx="11"/>
          </p:nvPr>
        </p:nvSpPr>
        <p:spPr/>
        <p:txBody>
          <a:bodyPr/>
          <a:lstStyle/>
          <a:p>
            <a:endParaRPr lang="de-DE" dirty="0"/>
          </a:p>
          <a:p>
            <a:endParaRPr lang="de-DE" dirty="0"/>
          </a:p>
          <a:p>
            <a:r>
              <a:rPr lang="de-DE" dirty="0"/>
              <a:t>SRH Hochschule Heidelberg</a:t>
            </a:r>
          </a:p>
          <a:p>
            <a:endParaRPr lang="de-DE" dirty="0"/>
          </a:p>
          <a:p>
            <a:endParaRPr lang="de-DE" dirty="0"/>
          </a:p>
        </p:txBody>
      </p:sp>
      <p:sp>
        <p:nvSpPr>
          <p:cNvPr id="6" name="Slide Number Placeholder 5"/>
          <p:cNvSpPr>
            <a:spLocks noGrp="1"/>
          </p:cNvSpPr>
          <p:nvPr>
            <p:ph type="sldNum" sz="quarter" idx="12"/>
          </p:nvPr>
        </p:nvSpPr>
        <p:spPr/>
        <p:txBody>
          <a:bodyPr/>
          <a:lstStyle/>
          <a:p>
            <a:fld id="{075B144D-941B-4DFC-AF5F-0416193D12EC}" type="slidenum">
              <a:rPr lang="de-DE" smtClean="0"/>
              <a:t>14</a:t>
            </a:fld>
            <a:endParaRPr lang="de-DE"/>
          </a:p>
        </p:txBody>
      </p:sp>
      <p:pic>
        <p:nvPicPr>
          <p:cNvPr id="1026" name="Picture 2">
            <a:extLst>
              <a:ext uri="{FF2B5EF4-FFF2-40B4-BE49-F238E27FC236}">
                <a16:creationId xmlns:a16="http://schemas.microsoft.com/office/drawing/2014/main" id="{8D8DAA51-3ACA-7C68-5D15-ABB16DAB10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0388" y="1728789"/>
            <a:ext cx="9879289" cy="38330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0E287F-62FB-E90C-038D-BFC7B0107D4F}"/>
              </a:ext>
            </a:extLst>
          </p:cNvPr>
          <p:cNvSpPr txBox="1"/>
          <p:nvPr/>
        </p:nvSpPr>
        <p:spPr>
          <a:xfrm>
            <a:off x="2359058" y="5589750"/>
            <a:ext cx="6094428" cy="307777"/>
          </a:xfrm>
          <a:prstGeom prst="rect">
            <a:avLst/>
          </a:prstGeom>
          <a:noFill/>
        </p:spPr>
        <p:txBody>
          <a:bodyPr wrap="square">
            <a:spAutoFit/>
          </a:bodyPr>
          <a:lstStyle/>
          <a:p>
            <a:pPr algn="ctr"/>
            <a:r>
              <a:rPr lang="en-IN" sz="1400" dirty="0">
                <a:solidFill>
                  <a:srgbClr val="DF4807"/>
                </a:solidFill>
              </a:rPr>
              <a:t>Fig 1</a:t>
            </a:r>
            <a:r>
              <a:rPr lang="en-IN" sz="1400" dirty="0"/>
              <a:t>. User Flow</a:t>
            </a:r>
          </a:p>
        </p:txBody>
      </p:sp>
    </p:spTree>
    <p:extLst>
      <p:ext uri="{BB962C8B-B14F-4D97-AF65-F5344CB8AC3E}">
        <p14:creationId xmlns:p14="http://schemas.microsoft.com/office/powerpoint/2010/main" val="57493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p:txBody>
          <a:bodyPr/>
          <a:lstStyle/>
          <a:p>
            <a:r>
              <a:rPr lang="de-DE" dirty="0"/>
              <a:t>05. LOW-FIDELITY PROTOTYPE</a:t>
            </a:r>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8000"/>
            <a:ext cx="11395825" cy="4230000"/>
          </a:xfrm>
        </p:spPr>
        <p:txBody>
          <a:bodyPr/>
          <a:lstStyle/>
          <a:p>
            <a:pPr marL="0" lvl="1" indent="0">
              <a:buNone/>
            </a:pPr>
            <a:endParaRPr lang="en-US" dirty="0"/>
          </a:p>
          <a:p>
            <a:pPr lvl="1"/>
            <a:endParaRPr lang="de-DE" dirty="0"/>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p:txBody>
          <a:bodyPr/>
          <a:lstStyle/>
          <a:p>
            <a:fld id="{075B144D-941B-4DFC-AF5F-0416193D12EC}" type="slidenum">
              <a:rPr lang="de-DE" smtClean="0"/>
              <a:pPr/>
              <a:t>15</a:t>
            </a:fld>
            <a:endParaRPr lang="de-DE"/>
          </a:p>
        </p:txBody>
      </p:sp>
      <p:pic>
        <p:nvPicPr>
          <p:cNvPr id="7" name="Picture 6" descr="A screenshot of a wireframe&#10;&#10;Description automatically generated">
            <a:extLst>
              <a:ext uri="{FF2B5EF4-FFF2-40B4-BE49-F238E27FC236}">
                <a16:creationId xmlns:a16="http://schemas.microsoft.com/office/drawing/2014/main" id="{8D3F3927-204F-A818-B888-D3DE041E7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1221"/>
          <a:stretch/>
        </p:blipFill>
        <p:spPr>
          <a:xfrm>
            <a:off x="634166" y="1728000"/>
            <a:ext cx="3403665" cy="3937509"/>
          </a:xfrm>
          <a:prstGeom prst="rect">
            <a:avLst/>
          </a:prstGeom>
        </p:spPr>
      </p:pic>
      <p:sp>
        <p:nvSpPr>
          <p:cNvPr id="8" name="TextBox 7">
            <a:extLst>
              <a:ext uri="{FF2B5EF4-FFF2-40B4-BE49-F238E27FC236}">
                <a16:creationId xmlns:a16="http://schemas.microsoft.com/office/drawing/2014/main" id="{ADAB84EF-D98C-4A46-90FF-6980BEC77800}"/>
              </a:ext>
            </a:extLst>
          </p:cNvPr>
          <p:cNvSpPr txBox="1"/>
          <p:nvPr/>
        </p:nvSpPr>
        <p:spPr>
          <a:xfrm>
            <a:off x="1685108" y="1407746"/>
            <a:ext cx="1777957" cy="369332"/>
          </a:xfrm>
          <a:prstGeom prst="rect">
            <a:avLst/>
          </a:prstGeom>
          <a:noFill/>
        </p:spPr>
        <p:txBody>
          <a:bodyPr wrap="square" rtlCol="0">
            <a:spAutoFit/>
          </a:bodyPr>
          <a:lstStyle/>
          <a:p>
            <a:r>
              <a:rPr lang="en-US" dirty="0"/>
              <a:t>HOME</a:t>
            </a:r>
          </a:p>
        </p:txBody>
      </p:sp>
      <p:pic>
        <p:nvPicPr>
          <p:cNvPr id="13" name="Picture 12" descr="A group of rectangular boxes&#10;&#10;Description automatically generated">
            <a:extLst>
              <a:ext uri="{FF2B5EF4-FFF2-40B4-BE49-F238E27FC236}">
                <a16:creationId xmlns:a16="http://schemas.microsoft.com/office/drawing/2014/main" id="{718D60CA-76D1-0C61-EBF7-B4D4BE5FAF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 t="-1" r="321" b="33229"/>
          <a:stretch/>
        </p:blipFill>
        <p:spPr>
          <a:xfrm>
            <a:off x="7369036" y="1785652"/>
            <a:ext cx="4107480" cy="3937510"/>
          </a:xfrm>
          <a:prstGeom prst="rect">
            <a:avLst/>
          </a:prstGeom>
        </p:spPr>
      </p:pic>
      <p:sp>
        <p:nvSpPr>
          <p:cNvPr id="14" name="TextBox 13">
            <a:extLst>
              <a:ext uri="{FF2B5EF4-FFF2-40B4-BE49-F238E27FC236}">
                <a16:creationId xmlns:a16="http://schemas.microsoft.com/office/drawing/2014/main" id="{4D4F2FF2-E454-E20E-6AE8-69771A3A2274}"/>
              </a:ext>
            </a:extLst>
          </p:cNvPr>
          <p:cNvSpPr txBox="1"/>
          <p:nvPr/>
        </p:nvSpPr>
        <p:spPr>
          <a:xfrm>
            <a:off x="8665986" y="1401811"/>
            <a:ext cx="1142300" cy="369332"/>
          </a:xfrm>
          <a:prstGeom prst="rect">
            <a:avLst/>
          </a:prstGeom>
          <a:noFill/>
        </p:spPr>
        <p:txBody>
          <a:bodyPr wrap="none" rtlCol="0">
            <a:spAutoFit/>
          </a:bodyPr>
          <a:lstStyle/>
          <a:p>
            <a:r>
              <a:rPr lang="en-US" dirty="0"/>
              <a:t>SERVICE </a:t>
            </a:r>
          </a:p>
        </p:txBody>
      </p:sp>
      <p:sp>
        <p:nvSpPr>
          <p:cNvPr id="3" name="TextBox 2">
            <a:extLst>
              <a:ext uri="{FF2B5EF4-FFF2-40B4-BE49-F238E27FC236}">
                <a16:creationId xmlns:a16="http://schemas.microsoft.com/office/drawing/2014/main" id="{DC0F92D5-B879-E353-2112-308842308063}"/>
              </a:ext>
            </a:extLst>
          </p:cNvPr>
          <p:cNvSpPr txBox="1"/>
          <p:nvPr/>
        </p:nvSpPr>
        <p:spPr>
          <a:xfrm>
            <a:off x="1382271" y="5656082"/>
            <a:ext cx="1920147" cy="307777"/>
          </a:xfrm>
          <a:prstGeom prst="rect">
            <a:avLst/>
          </a:prstGeom>
          <a:noFill/>
        </p:spPr>
        <p:txBody>
          <a:bodyPr wrap="square">
            <a:spAutoFit/>
          </a:bodyPr>
          <a:lstStyle/>
          <a:p>
            <a:pPr algn="ctr"/>
            <a:r>
              <a:rPr lang="en-IN" sz="1400" dirty="0">
                <a:solidFill>
                  <a:srgbClr val="DF4807"/>
                </a:solidFill>
              </a:rPr>
              <a:t>Fig 2</a:t>
            </a:r>
            <a:r>
              <a:rPr lang="en-IN" sz="1400" dirty="0"/>
              <a:t>. Home Page</a:t>
            </a:r>
          </a:p>
        </p:txBody>
      </p:sp>
      <p:sp>
        <p:nvSpPr>
          <p:cNvPr id="12" name="TextBox 11">
            <a:extLst>
              <a:ext uri="{FF2B5EF4-FFF2-40B4-BE49-F238E27FC236}">
                <a16:creationId xmlns:a16="http://schemas.microsoft.com/office/drawing/2014/main" id="{D2EB9F14-A458-489B-BD93-5531CA6A3583}"/>
              </a:ext>
            </a:extLst>
          </p:cNvPr>
          <p:cNvSpPr txBox="1"/>
          <p:nvPr/>
        </p:nvSpPr>
        <p:spPr>
          <a:xfrm>
            <a:off x="9054705" y="5737671"/>
            <a:ext cx="2092032" cy="307777"/>
          </a:xfrm>
          <a:prstGeom prst="rect">
            <a:avLst/>
          </a:prstGeom>
          <a:noFill/>
        </p:spPr>
        <p:txBody>
          <a:bodyPr wrap="square">
            <a:spAutoFit/>
          </a:bodyPr>
          <a:lstStyle/>
          <a:p>
            <a:pPr algn="ctr"/>
            <a:r>
              <a:rPr lang="en-IN" sz="1400" dirty="0">
                <a:solidFill>
                  <a:srgbClr val="DF4807"/>
                </a:solidFill>
              </a:rPr>
              <a:t>Fig 3</a:t>
            </a:r>
            <a:r>
              <a:rPr lang="en-IN" sz="1400" dirty="0"/>
              <a:t>. Service Page</a:t>
            </a:r>
          </a:p>
        </p:txBody>
      </p:sp>
    </p:spTree>
    <p:extLst>
      <p:ext uri="{BB962C8B-B14F-4D97-AF65-F5344CB8AC3E}">
        <p14:creationId xmlns:p14="http://schemas.microsoft.com/office/powerpoint/2010/main" val="87454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4" grpId="0"/>
      <p:bldP spid="3"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a:xfrm>
            <a:off x="359399" y="359750"/>
            <a:ext cx="9158400" cy="835093"/>
          </a:xfrm>
        </p:spPr>
        <p:txBody>
          <a:bodyPr/>
          <a:lstStyle/>
          <a:p>
            <a:r>
              <a:rPr lang="de-DE" dirty="0"/>
              <a:t>05. LOW-FIDELITY WIREFRAME</a:t>
            </a:r>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8000"/>
            <a:ext cx="11395825" cy="3918656"/>
          </a:xfrm>
        </p:spPr>
        <p:txBody>
          <a:bodyPr/>
          <a:lstStyle/>
          <a:p>
            <a:pPr marL="0" lvl="1" indent="0">
              <a:buNone/>
            </a:pPr>
            <a:endParaRPr lang="en-US" dirty="0"/>
          </a:p>
          <a:p>
            <a:pPr lvl="1"/>
            <a:endParaRPr lang="de-DE" dirty="0"/>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p:txBody>
          <a:bodyPr/>
          <a:lstStyle/>
          <a:p>
            <a:fld id="{075B144D-941B-4DFC-AF5F-0416193D12EC}" type="slidenum">
              <a:rPr lang="de-DE" smtClean="0"/>
              <a:pPr/>
              <a:t>16</a:t>
            </a:fld>
            <a:endParaRPr lang="de-DE"/>
          </a:p>
        </p:txBody>
      </p:sp>
      <p:sp>
        <p:nvSpPr>
          <p:cNvPr id="8" name="TextBox 7">
            <a:extLst>
              <a:ext uri="{FF2B5EF4-FFF2-40B4-BE49-F238E27FC236}">
                <a16:creationId xmlns:a16="http://schemas.microsoft.com/office/drawing/2014/main" id="{ADAB84EF-D98C-4A46-90FF-6980BEC77800}"/>
              </a:ext>
            </a:extLst>
          </p:cNvPr>
          <p:cNvSpPr txBox="1"/>
          <p:nvPr/>
        </p:nvSpPr>
        <p:spPr>
          <a:xfrm>
            <a:off x="1956922" y="1394018"/>
            <a:ext cx="1777957" cy="369332"/>
          </a:xfrm>
          <a:prstGeom prst="rect">
            <a:avLst/>
          </a:prstGeom>
          <a:noFill/>
        </p:spPr>
        <p:txBody>
          <a:bodyPr wrap="square" rtlCol="0">
            <a:spAutoFit/>
          </a:bodyPr>
          <a:lstStyle/>
          <a:p>
            <a:r>
              <a:rPr lang="en-US" dirty="0"/>
              <a:t>DETAILS</a:t>
            </a:r>
          </a:p>
        </p:txBody>
      </p:sp>
      <p:sp>
        <p:nvSpPr>
          <p:cNvPr id="14" name="TextBox 13">
            <a:extLst>
              <a:ext uri="{FF2B5EF4-FFF2-40B4-BE49-F238E27FC236}">
                <a16:creationId xmlns:a16="http://schemas.microsoft.com/office/drawing/2014/main" id="{4D4F2FF2-E454-E20E-6AE8-69771A3A2274}"/>
              </a:ext>
            </a:extLst>
          </p:cNvPr>
          <p:cNvSpPr txBox="1"/>
          <p:nvPr/>
        </p:nvSpPr>
        <p:spPr>
          <a:xfrm>
            <a:off x="8578440" y="1416024"/>
            <a:ext cx="1412310" cy="369332"/>
          </a:xfrm>
          <a:prstGeom prst="rect">
            <a:avLst/>
          </a:prstGeom>
          <a:noFill/>
        </p:spPr>
        <p:txBody>
          <a:bodyPr wrap="none" rtlCol="0">
            <a:spAutoFit/>
          </a:bodyPr>
          <a:lstStyle/>
          <a:p>
            <a:r>
              <a:rPr lang="en-US" dirty="0"/>
              <a:t>CHECKOUT</a:t>
            </a:r>
          </a:p>
        </p:txBody>
      </p:sp>
      <p:pic>
        <p:nvPicPr>
          <p:cNvPr id="16" name="Picture 15" descr="A screenshot of a computer&#10;&#10;Description automatically generated">
            <a:extLst>
              <a:ext uri="{FF2B5EF4-FFF2-40B4-BE49-F238E27FC236}">
                <a16:creationId xmlns:a16="http://schemas.microsoft.com/office/drawing/2014/main" id="{6B7FEDA9-10C2-A448-1642-132B16BD44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4166"/>
          <a:stretch/>
        </p:blipFill>
        <p:spPr>
          <a:xfrm>
            <a:off x="537708" y="1777078"/>
            <a:ext cx="4118232" cy="3454798"/>
          </a:xfrm>
          <a:prstGeom prst="rect">
            <a:avLst/>
          </a:prstGeom>
        </p:spPr>
      </p:pic>
      <p:pic>
        <p:nvPicPr>
          <p:cNvPr id="18" name="Picture 17" descr="A grey and black web design&#10;&#10;Description automatically generated">
            <a:extLst>
              <a:ext uri="{FF2B5EF4-FFF2-40B4-BE49-F238E27FC236}">
                <a16:creationId xmlns:a16="http://schemas.microsoft.com/office/drawing/2014/main" id="{11F7C092-2A8B-26D8-9763-C9E34C472C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49" t="6929" r="8010" b="4937"/>
          <a:stretch/>
        </p:blipFill>
        <p:spPr>
          <a:xfrm>
            <a:off x="6853533" y="1823794"/>
            <a:ext cx="5080000" cy="3408082"/>
          </a:xfrm>
          <a:prstGeom prst="rect">
            <a:avLst/>
          </a:prstGeom>
        </p:spPr>
      </p:pic>
      <p:sp>
        <p:nvSpPr>
          <p:cNvPr id="3" name="TextBox 2">
            <a:extLst>
              <a:ext uri="{FF2B5EF4-FFF2-40B4-BE49-F238E27FC236}">
                <a16:creationId xmlns:a16="http://schemas.microsoft.com/office/drawing/2014/main" id="{99E3401F-D301-719F-27B6-2289645BDE57}"/>
              </a:ext>
            </a:extLst>
          </p:cNvPr>
          <p:cNvSpPr txBox="1"/>
          <p:nvPr/>
        </p:nvSpPr>
        <p:spPr>
          <a:xfrm>
            <a:off x="1376503" y="5220601"/>
            <a:ext cx="2440641" cy="307777"/>
          </a:xfrm>
          <a:prstGeom prst="rect">
            <a:avLst/>
          </a:prstGeom>
          <a:noFill/>
        </p:spPr>
        <p:txBody>
          <a:bodyPr wrap="square">
            <a:spAutoFit/>
          </a:bodyPr>
          <a:lstStyle/>
          <a:p>
            <a:pPr algn="ctr"/>
            <a:r>
              <a:rPr lang="en-IN" sz="1400" dirty="0">
                <a:solidFill>
                  <a:srgbClr val="DF4807"/>
                </a:solidFill>
              </a:rPr>
              <a:t>Fig 4</a:t>
            </a:r>
            <a:r>
              <a:rPr lang="en-IN" sz="1400" dirty="0"/>
              <a:t>. Booking Details Page</a:t>
            </a:r>
          </a:p>
        </p:txBody>
      </p:sp>
      <p:sp>
        <p:nvSpPr>
          <p:cNvPr id="7" name="TextBox 6">
            <a:extLst>
              <a:ext uri="{FF2B5EF4-FFF2-40B4-BE49-F238E27FC236}">
                <a16:creationId xmlns:a16="http://schemas.microsoft.com/office/drawing/2014/main" id="{159E4FC8-A109-2F74-BD6F-2F51B51F0D54}"/>
              </a:ext>
            </a:extLst>
          </p:cNvPr>
          <p:cNvSpPr txBox="1"/>
          <p:nvPr/>
        </p:nvSpPr>
        <p:spPr>
          <a:xfrm>
            <a:off x="8064274" y="5248604"/>
            <a:ext cx="2440641" cy="307777"/>
          </a:xfrm>
          <a:prstGeom prst="rect">
            <a:avLst/>
          </a:prstGeom>
          <a:noFill/>
        </p:spPr>
        <p:txBody>
          <a:bodyPr wrap="square">
            <a:spAutoFit/>
          </a:bodyPr>
          <a:lstStyle/>
          <a:p>
            <a:pPr algn="ctr"/>
            <a:r>
              <a:rPr lang="en-IN" sz="1400" dirty="0">
                <a:solidFill>
                  <a:srgbClr val="DF4807"/>
                </a:solidFill>
              </a:rPr>
              <a:t>Fig 5</a:t>
            </a:r>
            <a:r>
              <a:rPr lang="en-IN" sz="1400" dirty="0"/>
              <a:t>. Checkout Page</a:t>
            </a:r>
          </a:p>
        </p:txBody>
      </p:sp>
      <p:sp>
        <p:nvSpPr>
          <p:cNvPr id="12" name="TextBox 11">
            <a:extLst>
              <a:ext uri="{FF2B5EF4-FFF2-40B4-BE49-F238E27FC236}">
                <a16:creationId xmlns:a16="http://schemas.microsoft.com/office/drawing/2014/main" id="{2A1129E2-F10B-67ED-B08A-88DA76A4D603}"/>
              </a:ext>
            </a:extLst>
          </p:cNvPr>
          <p:cNvSpPr txBox="1"/>
          <p:nvPr/>
        </p:nvSpPr>
        <p:spPr>
          <a:xfrm>
            <a:off x="51456" y="5698012"/>
            <a:ext cx="12140544" cy="307777"/>
          </a:xfrm>
          <a:prstGeom prst="rect">
            <a:avLst/>
          </a:prstGeom>
          <a:noFill/>
        </p:spPr>
        <p:txBody>
          <a:bodyPr wrap="square">
            <a:spAutoFit/>
          </a:bodyPr>
          <a:lstStyle/>
          <a:p>
            <a:r>
              <a:rPr lang="en-IN" sz="1400" u="sng" dirty="0">
                <a:solidFill>
                  <a:srgbClr val="0070C0"/>
                </a:solidFill>
                <a:hlinkClick r:id="rId4">
                  <a:extLst>
                    <a:ext uri="{A12FA001-AC4F-418D-AE19-62706E023703}">
                      <ahyp:hlinkClr xmlns:ahyp="http://schemas.microsoft.com/office/drawing/2018/hyperlinkcolor" val="tx"/>
                    </a:ext>
                  </a:extLst>
                </a:hlinkClick>
              </a:rPr>
              <a:t>https://www.figma.com/file/rvneLAcB6GbmIGaZB09OfZ/lofi-wireframe?type=design&amp;node-id=0%3A1&amp;mode=design&amp;t=n9CyMd56fpbme48N-1</a:t>
            </a:r>
            <a:endParaRPr lang="en-IN" sz="1400" u="sng" dirty="0">
              <a:solidFill>
                <a:srgbClr val="0070C0"/>
              </a:solidFill>
            </a:endParaRPr>
          </a:p>
        </p:txBody>
      </p:sp>
    </p:spTree>
    <p:extLst>
      <p:ext uri="{BB962C8B-B14F-4D97-AF65-F5344CB8AC3E}">
        <p14:creationId xmlns:p14="http://schemas.microsoft.com/office/powerpoint/2010/main" val="147105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4" grpId="0"/>
      <p:bldP spid="3" grpId="0"/>
      <p:bldP spid="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a:xfrm>
            <a:off x="359399" y="359750"/>
            <a:ext cx="9158400" cy="835093"/>
          </a:xfrm>
        </p:spPr>
        <p:txBody>
          <a:bodyPr/>
          <a:lstStyle/>
          <a:p>
            <a:r>
              <a:rPr lang="de-DE" dirty="0"/>
              <a:t>06. HIGH-FIDELITY WIREFRAME</a:t>
            </a:r>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7999"/>
            <a:ext cx="11395825" cy="4277789"/>
          </a:xfrm>
        </p:spPr>
        <p:txBody>
          <a:bodyPr/>
          <a:lstStyle/>
          <a:p>
            <a:pPr marL="0" lvl="1" indent="0">
              <a:buNone/>
            </a:pPr>
            <a:endParaRPr lang="en-US" dirty="0"/>
          </a:p>
          <a:p>
            <a:pPr lvl="1"/>
            <a:endParaRPr lang="de-DE" dirty="0"/>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p:txBody>
          <a:bodyPr/>
          <a:lstStyle/>
          <a:p>
            <a:fld id="{075B144D-941B-4DFC-AF5F-0416193D12EC}" type="slidenum">
              <a:rPr lang="de-DE" smtClean="0"/>
              <a:pPr/>
              <a:t>17</a:t>
            </a:fld>
            <a:endParaRPr lang="de-DE"/>
          </a:p>
        </p:txBody>
      </p:sp>
      <p:sp>
        <p:nvSpPr>
          <p:cNvPr id="11" name="TextBox 10">
            <a:extLst>
              <a:ext uri="{FF2B5EF4-FFF2-40B4-BE49-F238E27FC236}">
                <a16:creationId xmlns:a16="http://schemas.microsoft.com/office/drawing/2014/main" id="{5922FCFA-CC52-132C-98A9-6F02C70D0DAF}"/>
              </a:ext>
            </a:extLst>
          </p:cNvPr>
          <p:cNvSpPr txBox="1"/>
          <p:nvPr/>
        </p:nvSpPr>
        <p:spPr>
          <a:xfrm>
            <a:off x="520832" y="2055291"/>
            <a:ext cx="11671168" cy="707886"/>
          </a:xfrm>
          <a:prstGeom prst="rect">
            <a:avLst/>
          </a:prstGeom>
          <a:noFill/>
        </p:spPr>
        <p:txBody>
          <a:bodyPr wrap="square">
            <a:spAutoFit/>
          </a:bodyPr>
          <a:lstStyle/>
          <a:p>
            <a:r>
              <a:rPr lang="en-IN" sz="2000" u="sng" dirty="0">
                <a:solidFill>
                  <a:srgbClr val="0070C0"/>
                </a:solidFill>
                <a:hlinkClick r:id="rId2">
                  <a:extLst>
                    <a:ext uri="{A12FA001-AC4F-418D-AE19-62706E023703}">
                      <ahyp:hlinkClr xmlns:ahyp="http://schemas.microsoft.com/office/drawing/2018/hyperlinkcolor" val="tx"/>
                    </a:ext>
                  </a:extLst>
                </a:hlinkClick>
              </a:rPr>
              <a:t>https://www.figma.com/file/FMaaHTKJrPF5HJeLqCrZFC/Adith?type=design&amp;node-id=0%3A1&amp;mode=design&amp;t=Cb8TiYA342rThiI8-1</a:t>
            </a:r>
            <a:endParaRPr lang="en-IN" sz="2000" u="sng" dirty="0">
              <a:solidFill>
                <a:srgbClr val="0070C0"/>
              </a:solidFill>
            </a:endParaRPr>
          </a:p>
        </p:txBody>
      </p:sp>
    </p:spTree>
    <p:extLst>
      <p:ext uri="{BB962C8B-B14F-4D97-AF65-F5344CB8AC3E}">
        <p14:creationId xmlns:p14="http://schemas.microsoft.com/office/powerpoint/2010/main" val="272950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a:xfrm>
            <a:off x="359399" y="359750"/>
            <a:ext cx="9158400" cy="835093"/>
          </a:xfrm>
        </p:spPr>
        <p:txBody>
          <a:bodyPr/>
          <a:lstStyle/>
          <a:p>
            <a:r>
              <a:rPr lang="de-DE" dirty="0"/>
              <a:t>07. SUMMARY</a:t>
            </a:r>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7999"/>
            <a:ext cx="11395825" cy="4277789"/>
          </a:xfrm>
        </p:spPr>
        <p:txBody>
          <a:bodyPr/>
          <a:lstStyle/>
          <a:p>
            <a:pPr marL="0" lvl="1" indent="0">
              <a:buNone/>
            </a:pPr>
            <a:endParaRPr lang="en-US" dirty="0"/>
          </a:p>
          <a:p>
            <a:pPr lvl="1"/>
            <a:endParaRPr lang="de-DE" dirty="0"/>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p:txBody>
          <a:bodyPr/>
          <a:lstStyle/>
          <a:p>
            <a:fld id="{075B144D-941B-4DFC-AF5F-0416193D12EC}" type="slidenum">
              <a:rPr lang="de-DE" smtClean="0"/>
              <a:pPr/>
              <a:t>18</a:t>
            </a:fld>
            <a:endParaRPr lang="de-DE"/>
          </a:p>
        </p:txBody>
      </p:sp>
      <p:sp>
        <p:nvSpPr>
          <p:cNvPr id="11" name="TextBox 10">
            <a:extLst>
              <a:ext uri="{FF2B5EF4-FFF2-40B4-BE49-F238E27FC236}">
                <a16:creationId xmlns:a16="http://schemas.microsoft.com/office/drawing/2014/main" id="{5922FCFA-CC52-132C-98A9-6F02C70D0DAF}"/>
              </a:ext>
            </a:extLst>
          </p:cNvPr>
          <p:cNvSpPr txBox="1"/>
          <p:nvPr/>
        </p:nvSpPr>
        <p:spPr>
          <a:xfrm>
            <a:off x="520832" y="2055291"/>
            <a:ext cx="11671168" cy="2246769"/>
          </a:xfrm>
          <a:prstGeom prst="rect">
            <a:avLst/>
          </a:prstGeom>
          <a:noFill/>
        </p:spPr>
        <p:txBody>
          <a:bodyPr wrap="square">
            <a:spAutoFit/>
          </a:bodyPr>
          <a:lstStyle/>
          <a:p>
            <a:r>
              <a:rPr lang="en-US" sz="2000" dirty="0" err="1"/>
              <a:t>GoRoute</a:t>
            </a:r>
            <a:r>
              <a:rPr lang="en-US" sz="2000" dirty="0"/>
              <a:t> is an urban mobility web app that simplifies public transportation by providing users with an intuitive journey planner tool, real-time updates, and various transportation options. Users can effortlessly plan their journeys, access accurate schedules, and estimated travel times for buses, local trains, subways, and trams. Additionally, the app offers the convenience of booking cabs and utilizing ride-sharing services, allowing users to choose the mode of transportation that best suits their needs. With </a:t>
            </a:r>
            <a:r>
              <a:rPr lang="en-US" sz="2000" dirty="0" err="1"/>
              <a:t>GoRoute</a:t>
            </a:r>
            <a:r>
              <a:rPr lang="en-US" sz="2000" dirty="0"/>
              <a:t>, users can explore the city with ease and enjoy a hassle-free travel experience.</a:t>
            </a:r>
            <a:endParaRPr lang="en-IN" sz="2000" u="sng" dirty="0">
              <a:solidFill>
                <a:srgbClr val="0070C0"/>
              </a:solidFill>
            </a:endParaRPr>
          </a:p>
        </p:txBody>
      </p:sp>
    </p:spTree>
    <p:extLst>
      <p:ext uri="{BB962C8B-B14F-4D97-AF65-F5344CB8AC3E}">
        <p14:creationId xmlns:p14="http://schemas.microsoft.com/office/powerpoint/2010/main" val="351002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08. REFERENCES</a:t>
            </a:r>
          </a:p>
        </p:txBody>
      </p:sp>
      <p:sp>
        <p:nvSpPr>
          <p:cNvPr id="3" name="Text Placeholder 2"/>
          <p:cNvSpPr>
            <a:spLocks noGrp="1"/>
          </p:cNvSpPr>
          <p:nvPr>
            <p:ph type="body" sz="quarter" idx="13"/>
          </p:nvPr>
        </p:nvSpPr>
        <p:spPr>
          <a:xfrm>
            <a:off x="1119891" y="1755160"/>
            <a:ext cx="9158400" cy="4230000"/>
          </a:xfrm>
        </p:spPr>
        <p:txBody>
          <a:bodyPr/>
          <a:lstStyle/>
          <a:p>
            <a:pPr marL="342900" lvl="0" indent="-342900">
              <a:buFont typeface="+mj-lt"/>
              <a:buAutoNum type="arabicPeriod"/>
            </a:pPr>
            <a:r>
              <a:rPr lang="en-IN" u="sng" dirty="0">
                <a:hlinkClick r:id="rId3"/>
              </a:rPr>
              <a:t>https://www.flix.com/</a:t>
            </a:r>
            <a:endParaRPr lang="en-IN" dirty="0"/>
          </a:p>
          <a:p>
            <a:pPr marL="342900" lvl="0" indent="-342900">
              <a:buFont typeface="+mj-lt"/>
              <a:buAutoNum type="arabicPeriod"/>
            </a:pPr>
            <a:r>
              <a:rPr lang="en-IN" u="sng" dirty="0">
                <a:hlinkClick r:id="rId4"/>
              </a:rPr>
              <a:t>https://www.uber.com/us/en/ride/</a:t>
            </a:r>
            <a:endParaRPr lang="en-IN" dirty="0"/>
          </a:p>
          <a:p>
            <a:pPr marL="342900" lvl="0" indent="-342900">
              <a:buFont typeface="+mj-lt"/>
              <a:buAutoNum type="arabicPeriod"/>
            </a:pPr>
            <a:r>
              <a:rPr lang="en-IN" u="sng" dirty="0">
                <a:hlinkClick r:id="rId5"/>
              </a:rPr>
              <a:t>https://www.blablacar.co.uk/</a:t>
            </a:r>
            <a:endParaRPr lang="en-IN" u="sng" dirty="0"/>
          </a:p>
          <a:p>
            <a:pPr marL="342900" lvl="0" indent="-342900">
              <a:buFont typeface="+mj-lt"/>
              <a:buAutoNum type="arabicPeriod"/>
            </a:pPr>
            <a:r>
              <a:rPr lang="en-IN" u="sng" dirty="0">
                <a:hlinkClick r:id="rId6"/>
              </a:rPr>
              <a:t>https://www.omio.com/</a:t>
            </a:r>
            <a:endParaRPr lang="en-IN" u="sng" dirty="0"/>
          </a:p>
          <a:p>
            <a:pPr marL="342900" lvl="0" indent="-342900">
              <a:buFont typeface="+mj-lt"/>
              <a:buAutoNum type="arabicPeriod"/>
            </a:pPr>
            <a:r>
              <a:rPr lang="en-IN" dirty="0">
                <a:hlinkClick r:id="rId7"/>
              </a:rPr>
              <a:t>https://www.freepik.com/free-vector/shuttle-bus-isometric-landing-page_13277008.htm#query=bus%20transportation%20hero%20image&amp;position=1&amp;from_view=search&amp;track=ais</a:t>
            </a:r>
            <a:endParaRPr lang="en-IN" dirty="0"/>
          </a:p>
          <a:p>
            <a:pPr marL="342900" lvl="0" indent="-342900">
              <a:buFont typeface="+mj-lt"/>
              <a:buAutoNum type="arabicPeriod"/>
            </a:pPr>
            <a:r>
              <a:rPr lang="en-IN" u="sng" dirty="0">
                <a:hlinkClick r:id="rId8"/>
              </a:rPr>
              <a:t>https://www.w3schools.com/html/default.asp</a:t>
            </a:r>
            <a:endParaRPr lang="en-IN" dirty="0"/>
          </a:p>
          <a:p>
            <a:pPr marL="342900" lvl="0" indent="-342900">
              <a:buFont typeface="+mj-lt"/>
              <a:buAutoNum type="arabicPeriod"/>
            </a:pPr>
            <a:r>
              <a:rPr lang="en-IN" u="sng" dirty="0">
                <a:hlinkClick r:id="rId9"/>
              </a:rPr>
              <a:t>https://legacy.reactjs.org/</a:t>
            </a:r>
            <a:endParaRPr lang="en-IN" dirty="0"/>
          </a:p>
          <a:p>
            <a:pPr marL="342900" indent="-342900">
              <a:buFont typeface="+mj-lt"/>
              <a:buAutoNum type="arabicPeriod"/>
            </a:pPr>
            <a:endParaRPr lang="en-IN" dirty="0"/>
          </a:p>
        </p:txBody>
      </p:sp>
      <p:sp>
        <p:nvSpPr>
          <p:cNvPr id="4" name="Date Placeholder 3"/>
          <p:cNvSpPr>
            <a:spLocks noGrp="1"/>
          </p:cNvSpPr>
          <p:nvPr>
            <p:ph type="dt" sz="half" idx="10"/>
          </p:nvPr>
        </p:nvSpPr>
        <p:spPr/>
        <p:txBody>
          <a:bodyPr/>
          <a:lstStyle/>
          <a:p>
            <a:r>
              <a:rPr lang="de-DE" dirty="0"/>
              <a:t>17.07.2023</a:t>
            </a:r>
          </a:p>
        </p:txBody>
      </p:sp>
      <p:sp>
        <p:nvSpPr>
          <p:cNvPr id="5" name="Footer Placeholder 4"/>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Slide Number Placeholder 5"/>
          <p:cNvSpPr>
            <a:spLocks noGrp="1"/>
          </p:cNvSpPr>
          <p:nvPr>
            <p:ph type="sldNum" sz="quarter" idx="12"/>
          </p:nvPr>
        </p:nvSpPr>
        <p:spPr/>
        <p:txBody>
          <a:bodyPr/>
          <a:lstStyle/>
          <a:p>
            <a:fld id="{075B144D-941B-4DFC-AF5F-0416193D12EC}" type="slidenum">
              <a:rPr lang="de-DE" smtClean="0"/>
              <a:t>19</a:t>
            </a:fld>
            <a:endParaRPr lang="de-DE"/>
          </a:p>
        </p:txBody>
      </p:sp>
    </p:spTree>
    <p:extLst>
      <p:ext uri="{BB962C8B-B14F-4D97-AF65-F5344CB8AC3E}">
        <p14:creationId xmlns:p14="http://schemas.microsoft.com/office/powerpoint/2010/main" val="155373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6B2F059-E0FF-4115-AD37-C0D44CAC2E63}"/>
              </a:ext>
            </a:extLst>
          </p:cNvPr>
          <p:cNvSpPr>
            <a:spLocks noGrp="1"/>
          </p:cNvSpPr>
          <p:nvPr>
            <p:ph type="sldNum" sz="quarter" idx="12"/>
          </p:nvPr>
        </p:nvSpPr>
        <p:spPr/>
        <p:txBody>
          <a:bodyPr/>
          <a:lstStyle/>
          <a:p>
            <a:fld id="{075B144D-941B-4DFC-AF5F-0416193D12EC}" type="slidenum">
              <a:rPr lang="de-DE" smtClean="0"/>
              <a:pPr/>
              <a:t>2</a:t>
            </a:fld>
            <a:endParaRPr lang="de-DE"/>
          </a:p>
        </p:txBody>
      </p:sp>
      <p:sp>
        <p:nvSpPr>
          <p:cNvPr id="5" name="Fußzeilenplatzhalter 4">
            <a:extLst>
              <a:ext uri="{FF2B5EF4-FFF2-40B4-BE49-F238E27FC236}">
                <a16:creationId xmlns:a16="http://schemas.microsoft.com/office/drawing/2014/main" id="{B8614ED7-92A5-41D2-B82A-97ACC2B750A9}"/>
              </a:ext>
            </a:extLst>
          </p:cNvPr>
          <p:cNvSpPr>
            <a:spLocks noGrp="1"/>
          </p:cNvSpPr>
          <p:nvPr>
            <p:ph type="ftr" sz="quarter" idx="11"/>
          </p:nvPr>
        </p:nvSpPr>
        <p:spPr/>
        <p:txBody>
          <a:bodyPr/>
          <a:lstStyle/>
          <a:p>
            <a:r>
              <a:rPr lang="de-DE" dirty="0"/>
              <a:t>SRH Hochschule Heidelberg</a:t>
            </a:r>
          </a:p>
        </p:txBody>
      </p:sp>
      <p:sp>
        <p:nvSpPr>
          <p:cNvPr id="4" name="Datumsplatzhalter 3">
            <a:extLst>
              <a:ext uri="{FF2B5EF4-FFF2-40B4-BE49-F238E27FC236}">
                <a16:creationId xmlns:a16="http://schemas.microsoft.com/office/drawing/2014/main" id="{D193B2ED-33DE-4F41-9110-064A933C7797}"/>
              </a:ext>
            </a:extLst>
          </p:cNvPr>
          <p:cNvSpPr>
            <a:spLocks noGrp="1"/>
          </p:cNvSpPr>
          <p:nvPr>
            <p:ph type="dt" sz="half" idx="10"/>
          </p:nvPr>
        </p:nvSpPr>
        <p:spPr/>
        <p:txBody>
          <a:bodyPr/>
          <a:lstStyle/>
          <a:p>
            <a:r>
              <a:rPr lang="de-DE" dirty="0"/>
              <a:t>17.07.2023</a:t>
            </a:r>
          </a:p>
        </p:txBody>
      </p:sp>
      <p:sp>
        <p:nvSpPr>
          <p:cNvPr id="47" name="Textplatzhalter 46">
            <a:extLst>
              <a:ext uri="{FF2B5EF4-FFF2-40B4-BE49-F238E27FC236}">
                <a16:creationId xmlns:a16="http://schemas.microsoft.com/office/drawing/2014/main" id="{EE744F89-9315-4C45-B775-0876720894B9}"/>
              </a:ext>
            </a:extLst>
          </p:cNvPr>
          <p:cNvSpPr>
            <a:spLocks noGrp="1"/>
          </p:cNvSpPr>
          <p:nvPr>
            <p:ph type="body" sz="quarter" idx="28"/>
          </p:nvPr>
        </p:nvSpPr>
        <p:spPr/>
        <p:txBody>
          <a:bodyPr/>
          <a:lstStyle/>
          <a:p>
            <a:r>
              <a:rPr lang="de-DE" dirty="0"/>
              <a:t>REFERENCES</a:t>
            </a:r>
          </a:p>
          <a:p>
            <a:pPr lvl="1"/>
            <a:endParaRPr lang="de-DE" dirty="0"/>
          </a:p>
        </p:txBody>
      </p:sp>
      <p:sp>
        <p:nvSpPr>
          <p:cNvPr id="48" name="Textplatzhalter 47">
            <a:extLst>
              <a:ext uri="{FF2B5EF4-FFF2-40B4-BE49-F238E27FC236}">
                <a16:creationId xmlns:a16="http://schemas.microsoft.com/office/drawing/2014/main" id="{D24B329B-9AA8-42E5-8785-79AEDCFB9E26}"/>
              </a:ext>
            </a:extLst>
          </p:cNvPr>
          <p:cNvSpPr>
            <a:spLocks noGrp="1"/>
          </p:cNvSpPr>
          <p:nvPr>
            <p:ph type="body" sz="quarter" idx="29"/>
          </p:nvPr>
        </p:nvSpPr>
        <p:spPr/>
        <p:txBody>
          <a:bodyPr/>
          <a:lstStyle/>
          <a:p>
            <a:r>
              <a:rPr lang="de-DE" dirty="0"/>
              <a:t>08</a:t>
            </a:r>
          </a:p>
        </p:txBody>
      </p:sp>
      <p:sp>
        <p:nvSpPr>
          <p:cNvPr id="45" name="Textplatzhalter 44">
            <a:extLst>
              <a:ext uri="{FF2B5EF4-FFF2-40B4-BE49-F238E27FC236}">
                <a16:creationId xmlns:a16="http://schemas.microsoft.com/office/drawing/2014/main" id="{95D63C1F-EF9B-47FE-A616-CB2E8ACAA717}"/>
              </a:ext>
            </a:extLst>
          </p:cNvPr>
          <p:cNvSpPr>
            <a:spLocks noGrp="1"/>
          </p:cNvSpPr>
          <p:nvPr>
            <p:ph type="body" sz="quarter" idx="26"/>
          </p:nvPr>
        </p:nvSpPr>
        <p:spPr/>
        <p:txBody>
          <a:bodyPr/>
          <a:lstStyle/>
          <a:p>
            <a:r>
              <a:rPr lang="de-DE" dirty="0"/>
              <a:t>SUMMARY</a:t>
            </a:r>
          </a:p>
        </p:txBody>
      </p:sp>
      <p:sp>
        <p:nvSpPr>
          <p:cNvPr id="46" name="Textplatzhalter 45">
            <a:extLst>
              <a:ext uri="{FF2B5EF4-FFF2-40B4-BE49-F238E27FC236}">
                <a16:creationId xmlns:a16="http://schemas.microsoft.com/office/drawing/2014/main" id="{1720D517-4A88-46FC-9265-1D3E1FA80797}"/>
              </a:ext>
            </a:extLst>
          </p:cNvPr>
          <p:cNvSpPr>
            <a:spLocks noGrp="1"/>
          </p:cNvSpPr>
          <p:nvPr>
            <p:ph type="body" sz="quarter" idx="27"/>
          </p:nvPr>
        </p:nvSpPr>
        <p:spPr/>
        <p:txBody>
          <a:bodyPr/>
          <a:lstStyle/>
          <a:p>
            <a:r>
              <a:rPr lang="de-DE" dirty="0"/>
              <a:t>07</a:t>
            </a:r>
          </a:p>
        </p:txBody>
      </p:sp>
      <p:sp>
        <p:nvSpPr>
          <p:cNvPr id="44" name="Textplatzhalter 43">
            <a:extLst>
              <a:ext uri="{FF2B5EF4-FFF2-40B4-BE49-F238E27FC236}">
                <a16:creationId xmlns:a16="http://schemas.microsoft.com/office/drawing/2014/main" id="{62950867-42DC-42B8-9653-A907095EF79E}"/>
              </a:ext>
            </a:extLst>
          </p:cNvPr>
          <p:cNvSpPr>
            <a:spLocks noGrp="1"/>
          </p:cNvSpPr>
          <p:nvPr>
            <p:ph type="body" sz="quarter" idx="25"/>
          </p:nvPr>
        </p:nvSpPr>
        <p:spPr/>
        <p:txBody>
          <a:bodyPr/>
          <a:lstStyle/>
          <a:p>
            <a:r>
              <a:rPr lang="de-DE" dirty="0"/>
              <a:t>HIGH-FIDELITY PROTOTYPE</a:t>
            </a:r>
          </a:p>
        </p:txBody>
      </p:sp>
      <p:sp>
        <p:nvSpPr>
          <p:cNvPr id="43" name="Textplatzhalter 42">
            <a:extLst>
              <a:ext uri="{FF2B5EF4-FFF2-40B4-BE49-F238E27FC236}">
                <a16:creationId xmlns:a16="http://schemas.microsoft.com/office/drawing/2014/main" id="{1FFA2868-0292-4765-BD32-DCCAD41D3818}"/>
              </a:ext>
            </a:extLst>
          </p:cNvPr>
          <p:cNvSpPr>
            <a:spLocks noGrp="1"/>
          </p:cNvSpPr>
          <p:nvPr>
            <p:ph type="body" sz="quarter" idx="24"/>
          </p:nvPr>
        </p:nvSpPr>
        <p:spPr/>
        <p:txBody>
          <a:bodyPr/>
          <a:lstStyle/>
          <a:p>
            <a:r>
              <a:rPr lang="de-DE" dirty="0"/>
              <a:t>06</a:t>
            </a:r>
          </a:p>
        </p:txBody>
      </p:sp>
      <p:sp>
        <p:nvSpPr>
          <p:cNvPr id="14" name="Textplatzhalter 13">
            <a:extLst>
              <a:ext uri="{FF2B5EF4-FFF2-40B4-BE49-F238E27FC236}">
                <a16:creationId xmlns:a16="http://schemas.microsoft.com/office/drawing/2014/main" id="{9116A475-62A1-4DF2-932E-42819488014E}"/>
              </a:ext>
            </a:extLst>
          </p:cNvPr>
          <p:cNvSpPr>
            <a:spLocks noGrp="1"/>
          </p:cNvSpPr>
          <p:nvPr>
            <p:ph type="body" sz="quarter" idx="19"/>
          </p:nvPr>
        </p:nvSpPr>
        <p:spPr/>
        <p:txBody>
          <a:bodyPr/>
          <a:lstStyle/>
          <a:p>
            <a:r>
              <a:rPr lang="de-DE" dirty="0"/>
              <a:t>USER STORIES</a:t>
            </a:r>
          </a:p>
          <a:p>
            <a:pPr lvl="1"/>
            <a:endParaRPr lang="de-DE" dirty="0"/>
          </a:p>
        </p:txBody>
      </p:sp>
      <p:sp>
        <p:nvSpPr>
          <p:cNvPr id="13" name="Textplatzhalter 12">
            <a:extLst>
              <a:ext uri="{FF2B5EF4-FFF2-40B4-BE49-F238E27FC236}">
                <a16:creationId xmlns:a16="http://schemas.microsoft.com/office/drawing/2014/main" id="{FC1E207A-68C4-4D07-B654-25BFC0558A50}"/>
              </a:ext>
            </a:extLst>
          </p:cNvPr>
          <p:cNvSpPr>
            <a:spLocks noGrp="1"/>
          </p:cNvSpPr>
          <p:nvPr>
            <p:ph type="body" sz="quarter" idx="18"/>
          </p:nvPr>
        </p:nvSpPr>
        <p:spPr/>
        <p:txBody>
          <a:bodyPr/>
          <a:lstStyle/>
          <a:p>
            <a:r>
              <a:rPr lang="de-DE" dirty="0"/>
              <a:t>03</a:t>
            </a:r>
          </a:p>
        </p:txBody>
      </p:sp>
      <p:sp>
        <p:nvSpPr>
          <p:cNvPr id="12" name="Textplatzhalter 11">
            <a:extLst>
              <a:ext uri="{FF2B5EF4-FFF2-40B4-BE49-F238E27FC236}">
                <a16:creationId xmlns:a16="http://schemas.microsoft.com/office/drawing/2014/main" id="{C7CA370A-0421-45FE-8F53-C65CB0B230E7}"/>
              </a:ext>
            </a:extLst>
          </p:cNvPr>
          <p:cNvSpPr>
            <a:spLocks noGrp="1"/>
          </p:cNvSpPr>
          <p:nvPr>
            <p:ph type="body" sz="quarter" idx="17"/>
          </p:nvPr>
        </p:nvSpPr>
        <p:spPr/>
        <p:txBody>
          <a:bodyPr/>
          <a:lstStyle/>
          <a:p>
            <a:r>
              <a:rPr lang="de-DE" dirty="0"/>
              <a:t>PERSONAS</a:t>
            </a:r>
          </a:p>
        </p:txBody>
      </p:sp>
      <p:sp>
        <p:nvSpPr>
          <p:cNvPr id="11" name="Textplatzhalter 10">
            <a:extLst>
              <a:ext uri="{FF2B5EF4-FFF2-40B4-BE49-F238E27FC236}">
                <a16:creationId xmlns:a16="http://schemas.microsoft.com/office/drawing/2014/main" id="{99BE411C-B8FF-4B93-8B6B-254D18A1C7BD}"/>
              </a:ext>
            </a:extLst>
          </p:cNvPr>
          <p:cNvSpPr>
            <a:spLocks noGrp="1"/>
          </p:cNvSpPr>
          <p:nvPr>
            <p:ph type="body" sz="quarter" idx="16"/>
          </p:nvPr>
        </p:nvSpPr>
        <p:spPr/>
        <p:txBody>
          <a:bodyPr/>
          <a:lstStyle/>
          <a:p>
            <a:r>
              <a:rPr lang="de-DE" dirty="0"/>
              <a:t>02</a:t>
            </a:r>
          </a:p>
        </p:txBody>
      </p:sp>
      <p:sp>
        <p:nvSpPr>
          <p:cNvPr id="10" name="Textplatzhalter 9">
            <a:extLst>
              <a:ext uri="{FF2B5EF4-FFF2-40B4-BE49-F238E27FC236}">
                <a16:creationId xmlns:a16="http://schemas.microsoft.com/office/drawing/2014/main" id="{F840FBD7-F521-4736-8168-04128EC868F6}"/>
              </a:ext>
            </a:extLst>
          </p:cNvPr>
          <p:cNvSpPr>
            <a:spLocks noGrp="1"/>
          </p:cNvSpPr>
          <p:nvPr>
            <p:ph type="body" sz="quarter" idx="15"/>
          </p:nvPr>
        </p:nvSpPr>
        <p:spPr/>
        <p:txBody>
          <a:bodyPr/>
          <a:lstStyle/>
          <a:p>
            <a:r>
              <a:rPr lang="de-DE" dirty="0"/>
              <a:t>INTRODUCTION</a:t>
            </a:r>
          </a:p>
        </p:txBody>
      </p:sp>
      <p:sp>
        <p:nvSpPr>
          <p:cNvPr id="9" name="Textplatzhalter 8">
            <a:extLst>
              <a:ext uri="{FF2B5EF4-FFF2-40B4-BE49-F238E27FC236}">
                <a16:creationId xmlns:a16="http://schemas.microsoft.com/office/drawing/2014/main" id="{281CC41D-A6C7-4DCF-8A2A-2C3F7E9EB787}"/>
              </a:ext>
            </a:extLst>
          </p:cNvPr>
          <p:cNvSpPr>
            <a:spLocks noGrp="1"/>
          </p:cNvSpPr>
          <p:nvPr>
            <p:ph type="body" sz="quarter" idx="13"/>
          </p:nvPr>
        </p:nvSpPr>
        <p:spPr/>
        <p:txBody>
          <a:bodyPr/>
          <a:lstStyle/>
          <a:p>
            <a:r>
              <a:rPr lang="de-DE" dirty="0"/>
              <a:t>01</a:t>
            </a:r>
          </a:p>
        </p:txBody>
      </p:sp>
      <p:sp>
        <p:nvSpPr>
          <p:cNvPr id="38" name="Titel 37">
            <a:extLst>
              <a:ext uri="{FF2B5EF4-FFF2-40B4-BE49-F238E27FC236}">
                <a16:creationId xmlns:a16="http://schemas.microsoft.com/office/drawing/2014/main" id="{1152EF55-4D3C-4625-9DEF-3F7706642D0B}"/>
              </a:ext>
            </a:extLst>
          </p:cNvPr>
          <p:cNvSpPr>
            <a:spLocks noGrp="1"/>
          </p:cNvSpPr>
          <p:nvPr>
            <p:ph type="title"/>
          </p:nvPr>
        </p:nvSpPr>
        <p:spPr/>
        <p:txBody>
          <a:bodyPr/>
          <a:lstStyle/>
          <a:p>
            <a:r>
              <a:rPr lang="de-DE" dirty="0"/>
              <a:t>TABLE OF CONTENTS</a:t>
            </a:r>
          </a:p>
        </p:txBody>
      </p:sp>
      <p:sp>
        <p:nvSpPr>
          <p:cNvPr id="20" name="Textplatzhalter 13">
            <a:extLst>
              <a:ext uri="{FF2B5EF4-FFF2-40B4-BE49-F238E27FC236}">
                <a16:creationId xmlns:a16="http://schemas.microsoft.com/office/drawing/2014/main" id="{9116A475-62A1-4DF2-932E-42819488014E}"/>
              </a:ext>
            </a:extLst>
          </p:cNvPr>
          <p:cNvSpPr>
            <a:spLocks noGrp="1"/>
          </p:cNvSpPr>
          <p:nvPr>
            <p:ph type="body" sz="quarter" idx="19"/>
          </p:nvPr>
        </p:nvSpPr>
        <p:spPr>
          <a:xfrm>
            <a:off x="859594" y="4092750"/>
            <a:ext cx="5053358" cy="700642"/>
          </a:xfrm>
        </p:spPr>
        <p:txBody>
          <a:bodyPr/>
          <a:lstStyle/>
          <a:p>
            <a:r>
              <a:rPr lang="de-DE" dirty="0"/>
              <a:t>USER FLOW</a:t>
            </a:r>
          </a:p>
        </p:txBody>
      </p:sp>
      <p:sp>
        <p:nvSpPr>
          <p:cNvPr id="21" name="Textplatzhalter 12">
            <a:extLst>
              <a:ext uri="{FF2B5EF4-FFF2-40B4-BE49-F238E27FC236}">
                <a16:creationId xmlns:a16="http://schemas.microsoft.com/office/drawing/2014/main" id="{FC1E207A-68C4-4D07-B654-25BFC0558A50}"/>
              </a:ext>
            </a:extLst>
          </p:cNvPr>
          <p:cNvSpPr>
            <a:spLocks noGrp="1"/>
          </p:cNvSpPr>
          <p:nvPr>
            <p:ph type="body" sz="quarter" idx="18"/>
          </p:nvPr>
        </p:nvSpPr>
        <p:spPr>
          <a:xfrm>
            <a:off x="356352" y="4092750"/>
            <a:ext cx="425604" cy="700642"/>
          </a:xfrm>
        </p:spPr>
        <p:txBody>
          <a:bodyPr/>
          <a:lstStyle/>
          <a:p>
            <a:r>
              <a:rPr lang="de-DE" dirty="0"/>
              <a:t>04</a:t>
            </a:r>
          </a:p>
        </p:txBody>
      </p:sp>
      <p:sp>
        <p:nvSpPr>
          <p:cNvPr id="24" name="Textplatzhalter 13">
            <a:extLst>
              <a:ext uri="{FF2B5EF4-FFF2-40B4-BE49-F238E27FC236}">
                <a16:creationId xmlns:a16="http://schemas.microsoft.com/office/drawing/2014/main" id="{9116A475-62A1-4DF2-932E-42819488014E}"/>
              </a:ext>
            </a:extLst>
          </p:cNvPr>
          <p:cNvSpPr>
            <a:spLocks noGrp="1"/>
          </p:cNvSpPr>
          <p:nvPr>
            <p:ph type="body" sz="quarter" idx="19"/>
          </p:nvPr>
        </p:nvSpPr>
        <p:spPr>
          <a:xfrm>
            <a:off x="850450" y="4879134"/>
            <a:ext cx="5053358" cy="700642"/>
          </a:xfrm>
        </p:spPr>
        <p:txBody>
          <a:bodyPr/>
          <a:lstStyle/>
          <a:p>
            <a:r>
              <a:rPr lang="de-DE" dirty="0"/>
              <a:t>LOW-FIDELITY PROTOTYPE</a:t>
            </a:r>
          </a:p>
        </p:txBody>
      </p:sp>
      <p:sp>
        <p:nvSpPr>
          <p:cNvPr id="25" name="Textplatzhalter 12">
            <a:extLst>
              <a:ext uri="{FF2B5EF4-FFF2-40B4-BE49-F238E27FC236}">
                <a16:creationId xmlns:a16="http://schemas.microsoft.com/office/drawing/2014/main" id="{FC1E207A-68C4-4D07-B654-25BFC0558A50}"/>
              </a:ext>
            </a:extLst>
          </p:cNvPr>
          <p:cNvSpPr>
            <a:spLocks noGrp="1"/>
          </p:cNvSpPr>
          <p:nvPr>
            <p:ph type="body" sz="quarter" idx="18"/>
          </p:nvPr>
        </p:nvSpPr>
        <p:spPr>
          <a:xfrm>
            <a:off x="347208" y="4879134"/>
            <a:ext cx="425604" cy="700642"/>
          </a:xfrm>
        </p:spPr>
        <p:txBody>
          <a:bodyPr/>
          <a:lstStyle/>
          <a:p>
            <a:r>
              <a:rPr lang="de-DE" dirty="0"/>
              <a:t>05</a:t>
            </a:r>
          </a:p>
        </p:txBody>
      </p:sp>
      <p:sp>
        <p:nvSpPr>
          <p:cNvPr id="3" name="Text Placeholder 2">
            <a:extLst>
              <a:ext uri="{FF2B5EF4-FFF2-40B4-BE49-F238E27FC236}">
                <a16:creationId xmlns:a16="http://schemas.microsoft.com/office/drawing/2014/main" id="{3A3A335C-2E6F-F7D0-D8C4-8B1BFBB54D7B}"/>
              </a:ext>
            </a:extLst>
          </p:cNvPr>
          <p:cNvSpPr>
            <a:spLocks noGrp="1"/>
          </p:cNvSpPr>
          <p:nvPr>
            <p:ph type="body" sz="quarter" idx="29"/>
          </p:nvPr>
        </p:nvSpPr>
        <p:spPr/>
        <p:txBody>
          <a:bodyPr/>
          <a:lstStyle/>
          <a:p>
            <a:endParaRPr lang="en-IN" dirty="0"/>
          </a:p>
        </p:txBody>
      </p:sp>
    </p:spTree>
    <p:extLst>
      <p:ext uri="{BB962C8B-B14F-4D97-AF65-F5344CB8AC3E}">
        <p14:creationId xmlns:p14="http://schemas.microsoft.com/office/powerpoint/2010/main" val="189081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additive="base">
                                        <p:cTn id="1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additive="base">
                                        <p:cTn id="3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anim calcmode="lin" valueType="num">
                                      <p:cBhvr additive="base">
                                        <p:cTn id="3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 calcmode="lin" valueType="num">
                                      <p:cBhvr additive="base">
                                        <p:cTn id="4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 calcmode="lin" valueType="num">
                                      <p:cBhvr additive="base">
                                        <p:cTn id="4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4">
                                            <p:txEl>
                                              <p:pRg st="0" end="0"/>
                                            </p:txEl>
                                          </p:spTgt>
                                        </p:tgtEl>
                                        <p:attrNameLst>
                                          <p:attrName>style.visibility</p:attrName>
                                        </p:attrNameLst>
                                      </p:cBhvr>
                                      <p:to>
                                        <p:strVal val="visible"/>
                                      </p:to>
                                    </p:set>
                                    <p:anim calcmode="lin" valueType="num">
                                      <p:cBhvr additive="base">
                                        <p:cTn id="55"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6">
                                            <p:txEl>
                                              <p:pRg st="0" end="0"/>
                                            </p:txEl>
                                          </p:spTgt>
                                        </p:tgtEl>
                                        <p:attrNameLst>
                                          <p:attrName>style.visibility</p:attrName>
                                        </p:attrNameLst>
                                      </p:cBhvr>
                                      <p:to>
                                        <p:strVal val="visible"/>
                                      </p:to>
                                    </p:set>
                                    <p:anim calcmode="lin" valueType="num">
                                      <p:cBhvr additive="base">
                                        <p:cTn id="59"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5">
                                            <p:txEl>
                                              <p:pRg st="0" end="0"/>
                                            </p:txEl>
                                          </p:spTgt>
                                        </p:tgtEl>
                                        <p:attrNameLst>
                                          <p:attrName>style.visibility</p:attrName>
                                        </p:attrNameLst>
                                      </p:cBhvr>
                                      <p:to>
                                        <p:strVal val="visible"/>
                                      </p:to>
                                    </p:set>
                                    <p:anim calcmode="lin" valueType="num">
                                      <p:cBhvr additive="base">
                                        <p:cTn id="63"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 calcmode="lin" valueType="num">
                                      <p:cBhvr additive="base">
                                        <p:cTn id="67"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uild="p"/>
      <p:bldP spid="43" grpId="0" build="p"/>
      <p:bldP spid="13" grpId="0" build="p"/>
      <p:bldP spid="9" grpId="0" build="p"/>
      <p:bldP spid="38" grpId="0"/>
      <p:bldP spid="2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152498C-0B7D-477D-A4A4-55BE6AF383B8}"/>
              </a:ext>
            </a:extLst>
          </p:cNvPr>
          <p:cNvSpPr>
            <a:spLocks noGrp="1"/>
          </p:cNvSpPr>
          <p:nvPr>
            <p:ph type="title"/>
          </p:nvPr>
        </p:nvSpPr>
        <p:spPr>
          <a:xfrm>
            <a:off x="256305" y="2498853"/>
            <a:ext cx="9157663" cy="835093"/>
          </a:xfrm>
        </p:spPr>
        <p:txBody>
          <a:bodyPr/>
          <a:lstStyle/>
          <a:p>
            <a:r>
              <a:rPr lang="de-DE" sz="4000" dirty="0"/>
              <a:t>Thankyou for your attention!</a:t>
            </a:r>
          </a:p>
        </p:txBody>
      </p:sp>
      <p:sp>
        <p:nvSpPr>
          <p:cNvPr id="4" name="Datumsplatzhalter 3">
            <a:extLst>
              <a:ext uri="{FF2B5EF4-FFF2-40B4-BE49-F238E27FC236}">
                <a16:creationId xmlns:a16="http://schemas.microsoft.com/office/drawing/2014/main" id="{014C282B-E1A9-45B9-B597-70CB024D2787}"/>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D9DED65-3D69-4E11-BDFF-71D62B0D6F2E}"/>
              </a:ext>
            </a:extLst>
          </p:cNvPr>
          <p:cNvSpPr>
            <a:spLocks noGrp="1"/>
          </p:cNvSpPr>
          <p:nvPr>
            <p:ph type="ftr" sz="quarter" idx="11"/>
          </p:nvPr>
        </p:nvSpPr>
        <p:spPr>
          <a:xfrm>
            <a:off x="1393110" y="6364924"/>
            <a:ext cx="6495690" cy="365125"/>
          </a:xfrm>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ECE92DB5-1E0E-4B1D-AA87-7C74AC4A18B5}"/>
              </a:ext>
            </a:extLst>
          </p:cNvPr>
          <p:cNvSpPr>
            <a:spLocks noGrp="1"/>
          </p:cNvSpPr>
          <p:nvPr>
            <p:ph type="sldNum" sz="quarter" idx="12"/>
          </p:nvPr>
        </p:nvSpPr>
        <p:spPr/>
        <p:txBody>
          <a:bodyPr/>
          <a:lstStyle/>
          <a:p>
            <a:fld id="{075B144D-941B-4DFC-AF5F-0416193D12EC}" type="slidenum">
              <a:rPr lang="de-DE" smtClean="0"/>
              <a:pPr/>
              <a:t>20</a:t>
            </a:fld>
            <a:endParaRPr lang="de-DE"/>
          </a:p>
        </p:txBody>
      </p:sp>
      <p:sp>
        <p:nvSpPr>
          <p:cNvPr id="32" name="Textplatzhalter 31">
            <a:extLst>
              <a:ext uri="{FF2B5EF4-FFF2-40B4-BE49-F238E27FC236}">
                <a16:creationId xmlns:a16="http://schemas.microsoft.com/office/drawing/2014/main" id="{1A4A3B0B-E0CB-470D-BBAB-7802DA6921F5}"/>
              </a:ext>
            </a:extLst>
          </p:cNvPr>
          <p:cNvSpPr>
            <a:spLocks noGrp="1"/>
          </p:cNvSpPr>
          <p:nvPr>
            <p:ph type="body" sz="quarter" idx="16"/>
          </p:nvPr>
        </p:nvSpPr>
        <p:spPr/>
        <p:txBody>
          <a:bodyPr/>
          <a:lstStyle/>
          <a:p>
            <a:endParaRPr lang="de-DE" dirty="0"/>
          </a:p>
        </p:txBody>
      </p:sp>
    </p:spTree>
    <p:extLst>
      <p:ext uri="{BB962C8B-B14F-4D97-AF65-F5344CB8AC3E}">
        <p14:creationId xmlns:p14="http://schemas.microsoft.com/office/powerpoint/2010/main" val="403649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469F547-A6B8-4745-99CE-C728F651828A}"/>
              </a:ext>
            </a:extLst>
          </p:cNvPr>
          <p:cNvSpPr>
            <a:spLocks noGrp="1"/>
          </p:cNvSpPr>
          <p:nvPr>
            <p:ph type="title"/>
          </p:nvPr>
        </p:nvSpPr>
        <p:spPr/>
        <p:txBody>
          <a:bodyPr/>
          <a:lstStyle/>
          <a:p>
            <a:r>
              <a:rPr lang="de-DE" dirty="0"/>
              <a:t>01. INTRODUCTION</a:t>
            </a:r>
          </a:p>
        </p:txBody>
      </p:sp>
      <p:sp>
        <p:nvSpPr>
          <p:cNvPr id="10" name="Inhaltsplatzhalter 9">
            <a:extLst>
              <a:ext uri="{FF2B5EF4-FFF2-40B4-BE49-F238E27FC236}">
                <a16:creationId xmlns:a16="http://schemas.microsoft.com/office/drawing/2014/main" id="{9FA7A68F-45B0-455F-B4CE-465749509AEB}"/>
              </a:ext>
            </a:extLst>
          </p:cNvPr>
          <p:cNvSpPr>
            <a:spLocks noGrp="1"/>
          </p:cNvSpPr>
          <p:nvPr>
            <p:ph idx="1"/>
          </p:nvPr>
        </p:nvSpPr>
        <p:spPr>
          <a:xfrm>
            <a:off x="359400" y="1728000"/>
            <a:ext cx="9922024" cy="4230000"/>
          </a:xfrm>
        </p:spPr>
        <p:txBody>
          <a:bodyPr/>
          <a:lstStyle/>
          <a:p>
            <a:r>
              <a:rPr lang="en-IN" sz="2000" dirty="0" err="1"/>
              <a:t>Goroute</a:t>
            </a:r>
            <a:r>
              <a:rPr lang="en-IN" sz="2000" dirty="0"/>
              <a:t>: Your Urban Mobility Companion. Discover the ease and convenience of public transportation in our city. Seamlessly plan your journeys, access real-time updates, and enjoy hassle-free travel on buses, trains, subways, and trams. Embrace the freedom of exploring the city with </a:t>
            </a:r>
            <a:r>
              <a:rPr lang="en-IN" sz="2000" dirty="0" err="1"/>
              <a:t>GoRoute</a:t>
            </a:r>
            <a:r>
              <a:rPr lang="en-IN" sz="2000" dirty="0"/>
              <a:t>.</a:t>
            </a:r>
          </a:p>
          <a:p>
            <a:r>
              <a:rPr lang="en-IN" sz="2000" dirty="0"/>
              <a:t>We have local public transportation service, users can book bus, local trains , and we are also providing cab service and ride sharing facility user can choose best of there interest. IT Provide an intuitive journey planner tool that allows users to enter their starting point and destination to find the best routes, schedules, and estimated travel times. Include options for different modes of public transport (bus, train, subway, etc.), as well as any interconnections or transfers required.</a:t>
            </a:r>
          </a:p>
        </p:txBody>
      </p:sp>
      <p:sp>
        <p:nvSpPr>
          <p:cNvPr id="5" name="Datumsplatzhalter 4">
            <a:extLst>
              <a:ext uri="{FF2B5EF4-FFF2-40B4-BE49-F238E27FC236}">
                <a16:creationId xmlns:a16="http://schemas.microsoft.com/office/drawing/2014/main" id="{8E0683E7-EC04-4F15-B0B1-82DDBDBCDE35}"/>
              </a:ext>
            </a:extLst>
          </p:cNvPr>
          <p:cNvSpPr>
            <a:spLocks noGrp="1"/>
          </p:cNvSpPr>
          <p:nvPr>
            <p:ph type="dt" sz="half" idx="10"/>
          </p:nvPr>
        </p:nvSpPr>
        <p:spPr/>
        <p:txBody>
          <a:bodyPr/>
          <a:lstStyle/>
          <a:p>
            <a:r>
              <a:rPr lang="de-DE" dirty="0"/>
              <a:t>17.07.2023</a:t>
            </a:r>
          </a:p>
        </p:txBody>
      </p:sp>
      <p:sp>
        <p:nvSpPr>
          <p:cNvPr id="6" name="Fußzeilenplatzhalter 5">
            <a:extLst>
              <a:ext uri="{FF2B5EF4-FFF2-40B4-BE49-F238E27FC236}">
                <a16:creationId xmlns:a16="http://schemas.microsoft.com/office/drawing/2014/main" id="{BC6E1245-DC0B-4E04-B76D-BE1762BA5544}"/>
              </a:ext>
            </a:extLst>
          </p:cNvPr>
          <p:cNvSpPr>
            <a:spLocks noGrp="1"/>
          </p:cNvSpPr>
          <p:nvPr>
            <p:ph type="ftr" sz="quarter" idx="11"/>
          </p:nvPr>
        </p:nvSpPr>
        <p:spPr/>
        <p:txBody>
          <a:bodyPr/>
          <a:lstStyle/>
          <a:p>
            <a:r>
              <a:rPr lang="de-DE" dirty="0"/>
              <a:t>SRH Hochschule Heidelberg</a:t>
            </a:r>
          </a:p>
        </p:txBody>
      </p:sp>
      <p:sp>
        <p:nvSpPr>
          <p:cNvPr id="7" name="Foliennummernplatzhalter 6">
            <a:extLst>
              <a:ext uri="{FF2B5EF4-FFF2-40B4-BE49-F238E27FC236}">
                <a16:creationId xmlns:a16="http://schemas.microsoft.com/office/drawing/2014/main" id="{84BFF93C-949B-4DD9-8338-F6E85CB1D53A}"/>
              </a:ext>
            </a:extLst>
          </p:cNvPr>
          <p:cNvSpPr>
            <a:spLocks noGrp="1"/>
          </p:cNvSpPr>
          <p:nvPr>
            <p:ph type="sldNum" sz="quarter" idx="12"/>
          </p:nvPr>
        </p:nvSpPr>
        <p:spPr/>
        <p:txBody>
          <a:bodyPr/>
          <a:lstStyle/>
          <a:p>
            <a:fld id="{075B144D-941B-4DFC-AF5F-0416193D12EC}" type="slidenum">
              <a:rPr lang="de-DE" smtClean="0"/>
              <a:pPr/>
              <a:t>3</a:t>
            </a:fld>
            <a:endParaRPr lang="de-DE"/>
          </a:p>
        </p:txBody>
      </p:sp>
    </p:spTree>
    <p:extLst>
      <p:ext uri="{BB962C8B-B14F-4D97-AF65-F5344CB8AC3E}">
        <p14:creationId xmlns:p14="http://schemas.microsoft.com/office/powerpoint/2010/main" val="61968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additive="base">
                                        <p:cTn id="1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 calcmode="lin" valueType="num">
                                      <p:cBhvr additive="base">
                                        <p:cTn id="20"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469F547-A6B8-4745-99CE-C728F651828A}"/>
              </a:ext>
            </a:extLst>
          </p:cNvPr>
          <p:cNvSpPr>
            <a:spLocks noGrp="1"/>
          </p:cNvSpPr>
          <p:nvPr>
            <p:ph type="title"/>
          </p:nvPr>
        </p:nvSpPr>
        <p:spPr/>
        <p:txBody>
          <a:bodyPr/>
          <a:lstStyle/>
          <a:p>
            <a:r>
              <a:rPr lang="de-DE" dirty="0"/>
              <a:t>02. PERSONAS</a:t>
            </a:r>
          </a:p>
        </p:txBody>
      </p:sp>
      <p:pic>
        <p:nvPicPr>
          <p:cNvPr id="4" name="Content Placeholder 3" descr="A person smiling and a person smiling&#10;&#10;Description automatically generated">
            <a:extLst>
              <a:ext uri="{FF2B5EF4-FFF2-40B4-BE49-F238E27FC236}">
                <a16:creationId xmlns:a16="http://schemas.microsoft.com/office/drawing/2014/main" id="{19EBE189-1349-E551-06DA-D0BD77140E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00" y="1783888"/>
            <a:ext cx="5570537" cy="3963134"/>
          </a:xfrm>
        </p:spPr>
      </p:pic>
      <p:sp>
        <p:nvSpPr>
          <p:cNvPr id="5" name="Datumsplatzhalter 4">
            <a:extLst>
              <a:ext uri="{FF2B5EF4-FFF2-40B4-BE49-F238E27FC236}">
                <a16:creationId xmlns:a16="http://schemas.microsoft.com/office/drawing/2014/main" id="{8E0683E7-EC04-4F15-B0B1-82DDBDBCDE35}"/>
              </a:ext>
            </a:extLst>
          </p:cNvPr>
          <p:cNvSpPr>
            <a:spLocks noGrp="1"/>
          </p:cNvSpPr>
          <p:nvPr>
            <p:ph type="dt" sz="half" idx="10"/>
          </p:nvPr>
        </p:nvSpPr>
        <p:spPr/>
        <p:txBody>
          <a:bodyPr/>
          <a:lstStyle/>
          <a:p>
            <a:r>
              <a:rPr lang="de-DE" dirty="0"/>
              <a:t>17.07.2023</a:t>
            </a:r>
          </a:p>
        </p:txBody>
      </p:sp>
      <p:sp>
        <p:nvSpPr>
          <p:cNvPr id="6" name="Fußzeilenplatzhalter 5">
            <a:extLst>
              <a:ext uri="{FF2B5EF4-FFF2-40B4-BE49-F238E27FC236}">
                <a16:creationId xmlns:a16="http://schemas.microsoft.com/office/drawing/2014/main" id="{BC6E1245-DC0B-4E04-B76D-BE1762BA5544}"/>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7" name="Foliennummernplatzhalter 6">
            <a:extLst>
              <a:ext uri="{FF2B5EF4-FFF2-40B4-BE49-F238E27FC236}">
                <a16:creationId xmlns:a16="http://schemas.microsoft.com/office/drawing/2014/main" id="{84BFF93C-949B-4DD9-8338-F6E85CB1D53A}"/>
              </a:ext>
            </a:extLst>
          </p:cNvPr>
          <p:cNvSpPr>
            <a:spLocks noGrp="1"/>
          </p:cNvSpPr>
          <p:nvPr>
            <p:ph type="sldNum" sz="quarter" idx="12"/>
          </p:nvPr>
        </p:nvSpPr>
        <p:spPr/>
        <p:txBody>
          <a:bodyPr/>
          <a:lstStyle/>
          <a:p>
            <a:fld id="{075B144D-941B-4DFC-AF5F-0416193D12EC}" type="slidenum">
              <a:rPr lang="de-DE" smtClean="0"/>
              <a:pPr/>
              <a:t>4</a:t>
            </a:fld>
            <a:endParaRPr lang="de-DE"/>
          </a:p>
        </p:txBody>
      </p:sp>
      <p:pic>
        <p:nvPicPr>
          <p:cNvPr id="11" name="Picture 10" descr="A person sitting on a rock&#10;&#10;Description automatically generated">
            <a:extLst>
              <a:ext uri="{FF2B5EF4-FFF2-40B4-BE49-F238E27FC236}">
                <a16:creationId xmlns:a16="http://schemas.microsoft.com/office/drawing/2014/main" id="{571487BF-DAA3-678A-C5D3-C8F97E2D1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092" y="1803390"/>
            <a:ext cx="5244730" cy="3963133"/>
          </a:xfrm>
          <a:prstGeom prst="rect">
            <a:avLst/>
          </a:prstGeom>
        </p:spPr>
      </p:pic>
    </p:spTree>
    <p:extLst>
      <p:ext uri="{BB962C8B-B14F-4D97-AF65-F5344CB8AC3E}">
        <p14:creationId xmlns:p14="http://schemas.microsoft.com/office/powerpoint/2010/main" val="243229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469F547-A6B8-4745-99CE-C728F651828A}"/>
              </a:ext>
            </a:extLst>
          </p:cNvPr>
          <p:cNvSpPr>
            <a:spLocks noGrp="1"/>
          </p:cNvSpPr>
          <p:nvPr>
            <p:ph type="title"/>
          </p:nvPr>
        </p:nvSpPr>
        <p:spPr/>
        <p:txBody>
          <a:bodyPr/>
          <a:lstStyle/>
          <a:p>
            <a:r>
              <a:rPr lang="de-DE" dirty="0"/>
              <a:t>02. PERSONAS</a:t>
            </a:r>
          </a:p>
        </p:txBody>
      </p:sp>
      <p:pic>
        <p:nvPicPr>
          <p:cNvPr id="3" name="Content Placeholder 2" descr="A person sitting on a couch&#10;&#10;Description automatically generated">
            <a:extLst>
              <a:ext uri="{FF2B5EF4-FFF2-40B4-BE49-F238E27FC236}">
                <a16:creationId xmlns:a16="http://schemas.microsoft.com/office/drawing/2014/main" id="{7429834E-4EA5-3505-89F1-101DFEE7A4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00" y="1383552"/>
            <a:ext cx="5439908" cy="4090896"/>
          </a:xfrm>
        </p:spPr>
      </p:pic>
      <p:sp>
        <p:nvSpPr>
          <p:cNvPr id="5" name="Datumsplatzhalter 4">
            <a:extLst>
              <a:ext uri="{FF2B5EF4-FFF2-40B4-BE49-F238E27FC236}">
                <a16:creationId xmlns:a16="http://schemas.microsoft.com/office/drawing/2014/main" id="{8E0683E7-EC04-4F15-B0B1-82DDBDBCDE35}"/>
              </a:ext>
            </a:extLst>
          </p:cNvPr>
          <p:cNvSpPr>
            <a:spLocks noGrp="1"/>
          </p:cNvSpPr>
          <p:nvPr>
            <p:ph type="dt" sz="half" idx="10"/>
          </p:nvPr>
        </p:nvSpPr>
        <p:spPr/>
        <p:txBody>
          <a:bodyPr/>
          <a:lstStyle/>
          <a:p>
            <a:r>
              <a:rPr lang="de-DE" dirty="0"/>
              <a:t>17.07.2023</a:t>
            </a:r>
          </a:p>
        </p:txBody>
      </p:sp>
      <p:sp>
        <p:nvSpPr>
          <p:cNvPr id="6" name="Fußzeilenplatzhalter 5">
            <a:extLst>
              <a:ext uri="{FF2B5EF4-FFF2-40B4-BE49-F238E27FC236}">
                <a16:creationId xmlns:a16="http://schemas.microsoft.com/office/drawing/2014/main" id="{BC6E1245-DC0B-4E04-B76D-BE1762BA5544}"/>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7" name="Foliennummernplatzhalter 6">
            <a:extLst>
              <a:ext uri="{FF2B5EF4-FFF2-40B4-BE49-F238E27FC236}">
                <a16:creationId xmlns:a16="http://schemas.microsoft.com/office/drawing/2014/main" id="{84BFF93C-949B-4DD9-8338-F6E85CB1D53A}"/>
              </a:ext>
            </a:extLst>
          </p:cNvPr>
          <p:cNvSpPr>
            <a:spLocks noGrp="1"/>
          </p:cNvSpPr>
          <p:nvPr>
            <p:ph type="sldNum" sz="quarter" idx="12"/>
          </p:nvPr>
        </p:nvSpPr>
        <p:spPr/>
        <p:txBody>
          <a:bodyPr/>
          <a:lstStyle/>
          <a:p>
            <a:fld id="{075B144D-941B-4DFC-AF5F-0416193D12EC}" type="slidenum">
              <a:rPr lang="de-DE" smtClean="0"/>
              <a:pPr/>
              <a:t>5</a:t>
            </a:fld>
            <a:endParaRPr lang="de-DE"/>
          </a:p>
        </p:txBody>
      </p:sp>
      <p:pic>
        <p:nvPicPr>
          <p:cNvPr id="11" name="Picture 10" descr="A person holding glasses in his hand&#10;&#10;Description automatically generated">
            <a:extLst>
              <a:ext uri="{FF2B5EF4-FFF2-40B4-BE49-F238E27FC236}">
                <a16:creationId xmlns:a16="http://schemas.microsoft.com/office/drawing/2014/main" id="{B8E3793B-C855-0800-40F8-392DB2DC4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387" y="1383553"/>
            <a:ext cx="5689435" cy="4090896"/>
          </a:xfrm>
          <a:prstGeom prst="rect">
            <a:avLst/>
          </a:prstGeom>
        </p:spPr>
      </p:pic>
    </p:spTree>
    <p:extLst>
      <p:ext uri="{BB962C8B-B14F-4D97-AF65-F5344CB8AC3E}">
        <p14:creationId xmlns:p14="http://schemas.microsoft.com/office/powerpoint/2010/main" val="313232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p:txBody>
          <a:bodyPr/>
          <a:lstStyle/>
          <a:p>
            <a:r>
              <a:rPr lang="en-IN" dirty="0"/>
              <a:t>03. USER STORIES</a:t>
            </a:r>
            <a:endParaRPr lang="de-DE" dirty="0"/>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7998"/>
            <a:ext cx="11565507" cy="4636925"/>
          </a:xfrm>
        </p:spPr>
        <p:txBody>
          <a:bodyPr/>
          <a:lstStyle/>
          <a:p>
            <a:pPr algn="just">
              <a:lnSpc>
                <a:spcPct val="105000"/>
              </a:lnSpc>
              <a:spcAft>
                <a:spcPts val="800"/>
              </a:spcAft>
            </a:pPr>
            <a:r>
              <a:rPr lang="en-IN" b="1" dirty="0">
                <a:latin typeface="SRH Text" panose="020B0604020202020204" charset="0"/>
                <a:ea typeface="SRH Text" panose="020B0604020202020204" charset="0"/>
                <a:cs typeface="SRH Text" panose="020B0604020202020204" charset="0"/>
              </a:rPr>
              <a:t> </a:t>
            </a:r>
            <a:r>
              <a:rPr lang="de-DE" b="1" dirty="0"/>
              <a:t>User Story 1</a:t>
            </a:r>
            <a:r>
              <a:rPr lang="en-IN" b="1" dirty="0">
                <a:latin typeface="SRH Text" panose="020B0604020202020204" charset="0"/>
                <a:ea typeface="SRH Text" panose="020B0604020202020204" charset="0"/>
                <a:cs typeface="SRH Text" panose="020B0604020202020204" charset="0"/>
              </a:rPr>
              <a:t>: </a:t>
            </a:r>
          </a:p>
          <a:p>
            <a:pPr algn="just">
              <a:lnSpc>
                <a:spcPct val="105000"/>
              </a:lnSpc>
              <a:spcAft>
                <a:spcPts val="800"/>
              </a:spcAft>
            </a:pPr>
            <a:r>
              <a:rPr lang="en-US" dirty="0"/>
              <a:t>As Commuter Chloe, I want to view real-time public transport information, including bus and train schedules, live updates, and route planning, so that I can have a stress-free and punctual commute to work.</a:t>
            </a:r>
          </a:p>
          <a:p>
            <a:pPr algn="just">
              <a:lnSpc>
                <a:spcPct val="105000"/>
              </a:lnSpc>
              <a:spcAft>
                <a:spcPts val="800"/>
              </a:spcAft>
            </a:pPr>
            <a:r>
              <a:rPr lang="en-US" b="1" dirty="0"/>
              <a:t>Acceptance criteria:</a:t>
            </a:r>
          </a:p>
          <a:p>
            <a:pPr marL="285750" indent="-285750" algn="just">
              <a:lnSpc>
                <a:spcPct val="105000"/>
              </a:lnSpc>
              <a:spcAft>
                <a:spcPts val="800"/>
              </a:spcAft>
              <a:buFont typeface="Arial" panose="020B0604020202020204" pitchFamily="34" charset="0"/>
              <a:buChar char="•"/>
            </a:pPr>
            <a:r>
              <a:rPr lang="en-US" dirty="0"/>
              <a:t>The app displays accurate and up-to-date bus and train schedules.</a:t>
            </a:r>
          </a:p>
          <a:p>
            <a:pPr marL="285750" indent="-285750" algn="just">
              <a:lnSpc>
                <a:spcPct val="105000"/>
              </a:lnSpc>
              <a:spcAft>
                <a:spcPts val="800"/>
              </a:spcAft>
              <a:buFont typeface="Arial" panose="020B0604020202020204" pitchFamily="34" charset="0"/>
              <a:buChar char="•"/>
            </a:pPr>
            <a:r>
              <a:rPr lang="en-US" dirty="0"/>
              <a:t>The app provides real-time updates on any delays or disruptions.</a:t>
            </a:r>
          </a:p>
          <a:p>
            <a:pPr marL="285750" indent="-285750" algn="just">
              <a:lnSpc>
                <a:spcPct val="105000"/>
              </a:lnSpc>
              <a:spcAft>
                <a:spcPts val="800"/>
              </a:spcAft>
              <a:buFont typeface="Arial" panose="020B0604020202020204" pitchFamily="34" charset="0"/>
              <a:buChar char="•"/>
            </a:pPr>
            <a:r>
              <a:rPr lang="en-US" dirty="0"/>
              <a:t>The app offers a route planning feature that suggests the most efficient route options based on the user's preferences.</a:t>
            </a:r>
            <a:endParaRPr lang="de-DE" b="1" dirty="0"/>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a:xfrm>
            <a:off x="11146737" y="6364924"/>
            <a:ext cx="680085" cy="365125"/>
          </a:xfrm>
        </p:spPr>
        <p:txBody>
          <a:bodyPr/>
          <a:lstStyle/>
          <a:p>
            <a:r>
              <a:rPr lang="de-DE" dirty="0"/>
              <a:t>6</a:t>
            </a:r>
          </a:p>
        </p:txBody>
      </p:sp>
    </p:spTree>
    <p:extLst>
      <p:ext uri="{BB962C8B-B14F-4D97-AF65-F5344CB8AC3E}">
        <p14:creationId xmlns:p14="http://schemas.microsoft.com/office/powerpoint/2010/main" val="136244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p:txBody>
          <a:bodyPr/>
          <a:lstStyle/>
          <a:p>
            <a:r>
              <a:rPr lang="en-IN" dirty="0"/>
              <a:t>03. USER STORIES</a:t>
            </a:r>
            <a:endParaRPr lang="de-DE" dirty="0"/>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7998"/>
            <a:ext cx="11565507" cy="4636925"/>
          </a:xfrm>
        </p:spPr>
        <p:txBody>
          <a:bodyPr/>
          <a:lstStyle/>
          <a:p>
            <a:pPr algn="just">
              <a:lnSpc>
                <a:spcPct val="105000"/>
              </a:lnSpc>
              <a:spcAft>
                <a:spcPts val="800"/>
              </a:spcAft>
            </a:pPr>
            <a:r>
              <a:rPr lang="en-IN" b="1" dirty="0">
                <a:latin typeface="SRH Text" panose="020B0604020202020204" charset="0"/>
                <a:ea typeface="SRH Text" panose="020B0604020202020204" charset="0"/>
                <a:cs typeface="SRH Text" panose="020B0604020202020204" charset="0"/>
              </a:rPr>
              <a:t> </a:t>
            </a:r>
            <a:r>
              <a:rPr lang="de-DE" b="1" dirty="0"/>
              <a:t>User Story 2</a:t>
            </a:r>
            <a:r>
              <a:rPr lang="en-IN" b="1" dirty="0">
                <a:latin typeface="SRH Text" panose="020B0604020202020204" charset="0"/>
                <a:ea typeface="SRH Text" panose="020B0604020202020204" charset="0"/>
                <a:cs typeface="SRH Text" panose="020B0604020202020204" charset="0"/>
              </a:rPr>
              <a:t>: </a:t>
            </a:r>
          </a:p>
          <a:p>
            <a:r>
              <a:rPr lang="en-US" dirty="0"/>
              <a:t>As Commuter Chloe, I want the transportation app to offer a convenient way to purchase tickets or passes for public transport, so that I can easily manage my fare payments without any hassle.</a:t>
            </a:r>
          </a:p>
          <a:p>
            <a:pPr algn="just">
              <a:lnSpc>
                <a:spcPct val="105000"/>
              </a:lnSpc>
              <a:spcAft>
                <a:spcPts val="800"/>
              </a:spcAft>
            </a:pPr>
            <a:r>
              <a:rPr lang="en-US" b="1" dirty="0"/>
              <a:t>Acceptance criteria:</a:t>
            </a:r>
          </a:p>
          <a:p>
            <a:pPr marL="285750" indent="-285750" algn="just">
              <a:lnSpc>
                <a:spcPct val="105000"/>
              </a:lnSpc>
              <a:spcAft>
                <a:spcPts val="800"/>
              </a:spcAft>
              <a:buFont typeface="Arial" panose="020B0604020202020204" pitchFamily="34" charset="0"/>
              <a:buChar char="•"/>
            </a:pPr>
            <a:r>
              <a:rPr lang="en-US" dirty="0"/>
              <a:t>The app provides a user-friendly interface to browse and select available ticket options.</a:t>
            </a:r>
          </a:p>
          <a:p>
            <a:pPr marL="285750" indent="-285750" algn="just">
              <a:lnSpc>
                <a:spcPct val="105000"/>
              </a:lnSpc>
              <a:spcAft>
                <a:spcPts val="800"/>
              </a:spcAft>
              <a:buFont typeface="Arial" panose="020B0604020202020204" pitchFamily="34" charset="0"/>
              <a:buChar char="•"/>
            </a:pPr>
            <a:r>
              <a:rPr lang="en-US" dirty="0"/>
              <a:t>Chloe can purchase tickets or passes securely using various payment methods (e.g., credit card). </a:t>
            </a:r>
          </a:p>
          <a:p>
            <a:pPr marL="285750" indent="-285750" algn="just">
              <a:lnSpc>
                <a:spcPct val="105000"/>
              </a:lnSpc>
              <a:spcAft>
                <a:spcPts val="800"/>
              </a:spcAft>
              <a:buFont typeface="Arial" panose="020B0604020202020204" pitchFamily="34" charset="0"/>
              <a:buChar char="•"/>
            </a:pPr>
            <a:r>
              <a:rPr lang="en-US" dirty="0"/>
              <a:t>The app generates digital tickets that can be easily accessed and validated during the commute.</a:t>
            </a:r>
            <a:endParaRPr lang="de-DE" b="1" dirty="0"/>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a:xfrm>
            <a:off x="11146737" y="6364924"/>
            <a:ext cx="680085" cy="365125"/>
          </a:xfrm>
        </p:spPr>
        <p:txBody>
          <a:bodyPr/>
          <a:lstStyle/>
          <a:p>
            <a:r>
              <a:rPr lang="de-DE" dirty="0"/>
              <a:t>7</a:t>
            </a:r>
          </a:p>
        </p:txBody>
      </p:sp>
    </p:spTree>
    <p:extLst>
      <p:ext uri="{BB962C8B-B14F-4D97-AF65-F5344CB8AC3E}">
        <p14:creationId xmlns:p14="http://schemas.microsoft.com/office/powerpoint/2010/main" val="139587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p:txBody>
          <a:bodyPr/>
          <a:lstStyle/>
          <a:p>
            <a:r>
              <a:rPr lang="en-IN" dirty="0"/>
              <a:t>03. USER STORIES</a:t>
            </a:r>
            <a:endParaRPr lang="de-DE" dirty="0"/>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7998"/>
            <a:ext cx="11565507" cy="4636925"/>
          </a:xfrm>
        </p:spPr>
        <p:txBody>
          <a:bodyPr/>
          <a:lstStyle/>
          <a:p>
            <a:pPr algn="just">
              <a:lnSpc>
                <a:spcPct val="105000"/>
              </a:lnSpc>
              <a:spcAft>
                <a:spcPts val="800"/>
              </a:spcAft>
            </a:pPr>
            <a:r>
              <a:rPr lang="en-IN" b="1" dirty="0">
                <a:latin typeface="SRH Text" panose="020B0604020202020204" charset="0"/>
                <a:ea typeface="SRH Text" panose="020B0604020202020204" charset="0"/>
                <a:cs typeface="SRH Text" panose="020B0604020202020204" charset="0"/>
              </a:rPr>
              <a:t> </a:t>
            </a:r>
            <a:r>
              <a:rPr lang="de-DE" b="1" dirty="0"/>
              <a:t>User Story 3</a:t>
            </a:r>
            <a:r>
              <a:rPr lang="en-IN" b="1" dirty="0">
                <a:latin typeface="SRH Text" panose="020B0604020202020204" charset="0"/>
                <a:ea typeface="SRH Text" panose="020B0604020202020204" charset="0"/>
                <a:cs typeface="SRH Text" panose="020B0604020202020204" charset="0"/>
              </a:rPr>
              <a:t>: </a:t>
            </a:r>
          </a:p>
          <a:p>
            <a:r>
              <a:rPr lang="en-US" dirty="0"/>
              <a:t>As Eco-Conscious Emma, I want the transportation app to integrate with reputable car sharing services, display real-time availability of eco-friendly vehicles, and provide a seamless booking process, so that I can choose sustainable transportation options and reduce my carbon footprint. </a:t>
            </a:r>
          </a:p>
          <a:p>
            <a:r>
              <a:rPr lang="en-US" b="1" dirty="0"/>
              <a:t>Acceptance criteria:</a:t>
            </a:r>
          </a:p>
          <a:p>
            <a:pPr marL="285750" indent="-285750" algn="just">
              <a:lnSpc>
                <a:spcPct val="105000"/>
              </a:lnSpc>
              <a:spcAft>
                <a:spcPts val="800"/>
              </a:spcAft>
              <a:buFont typeface="Arial" panose="020B0604020202020204" pitchFamily="34" charset="0"/>
              <a:buChar char="•"/>
            </a:pPr>
            <a:r>
              <a:rPr lang="en-US" dirty="0"/>
              <a:t>The app offers integration with well-known car sharing services that provide eco-friendly vehicle options.</a:t>
            </a:r>
          </a:p>
          <a:p>
            <a:pPr marL="285750" indent="-285750" algn="just">
              <a:lnSpc>
                <a:spcPct val="105000"/>
              </a:lnSpc>
              <a:spcAft>
                <a:spcPts val="800"/>
              </a:spcAft>
              <a:buFont typeface="Arial" panose="020B0604020202020204" pitchFamily="34" charset="0"/>
              <a:buChar char="•"/>
            </a:pPr>
            <a:r>
              <a:rPr lang="en-US" dirty="0"/>
              <a:t>Emma can view real-time availability of eco-friendly vehicles near her location.</a:t>
            </a:r>
          </a:p>
          <a:p>
            <a:pPr marL="285750" indent="-285750" algn="just">
              <a:lnSpc>
                <a:spcPct val="105000"/>
              </a:lnSpc>
              <a:spcAft>
                <a:spcPts val="800"/>
              </a:spcAft>
              <a:buFont typeface="Arial" panose="020B0604020202020204" pitchFamily="34" charset="0"/>
              <a:buChar char="•"/>
            </a:pPr>
            <a:r>
              <a:rPr lang="en-US" dirty="0"/>
              <a:t>The booking process is smooth and straightforward, allowing Emma to reserve a car quickly and easily.</a:t>
            </a:r>
            <a:endParaRPr lang="de-DE" b="1" dirty="0"/>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a:xfrm>
            <a:off x="11146737" y="6364924"/>
            <a:ext cx="680085" cy="365125"/>
          </a:xfrm>
        </p:spPr>
        <p:txBody>
          <a:bodyPr/>
          <a:lstStyle/>
          <a:p>
            <a:r>
              <a:rPr lang="de-DE" dirty="0"/>
              <a:t>8</a:t>
            </a:r>
          </a:p>
        </p:txBody>
      </p:sp>
    </p:spTree>
    <p:extLst>
      <p:ext uri="{BB962C8B-B14F-4D97-AF65-F5344CB8AC3E}">
        <p14:creationId xmlns:p14="http://schemas.microsoft.com/office/powerpoint/2010/main" val="282710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2EF7F18-1F6F-4EA6-BA1D-EC28B489C826}"/>
              </a:ext>
            </a:extLst>
          </p:cNvPr>
          <p:cNvSpPr>
            <a:spLocks noGrp="1"/>
          </p:cNvSpPr>
          <p:nvPr>
            <p:ph type="title"/>
          </p:nvPr>
        </p:nvSpPr>
        <p:spPr/>
        <p:txBody>
          <a:bodyPr/>
          <a:lstStyle/>
          <a:p>
            <a:r>
              <a:rPr lang="en-IN" dirty="0"/>
              <a:t>03. USER STORIES</a:t>
            </a:r>
            <a:endParaRPr lang="de-DE" dirty="0"/>
          </a:p>
        </p:txBody>
      </p:sp>
      <p:sp>
        <p:nvSpPr>
          <p:cNvPr id="10" name="Textplatzhalter 9">
            <a:extLst>
              <a:ext uri="{FF2B5EF4-FFF2-40B4-BE49-F238E27FC236}">
                <a16:creationId xmlns:a16="http://schemas.microsoft.com/office/drawing/2014/main" id="{9B450133-B8F4-445D-951A-4C90E22B3F09}"/>
              </a:ext>
            </a:extLst>
          </p:cNvPr>
          <p:cNvSpPr>
            <a:spLocks noGrp="1"/>
          </p:cNvSpPr>
          <p:nvPr>
            <p:ph type="body" sz="quarter" idx="13"/>
          </p:nvPr>
        </p:nvSpPr>
        <p:spPr>
          <a:xfrm>
            <a:off x="359399" y="1727998"/>
            <a:ext cx="11565507" cy="4636925"/>
          </a:xfrm>
        </p:spPr>
        <p:txBody>
          <a:bodyPr/>
          <a:lstStyle/>
          <a:p>
            <a:pPr algn="just">
              <a:lnSpc>
                <a:spcPct val="105000"/>
              </a:lnSpc>
              <a:spcAft>
                <a:spcPts val="800"/>
              </a:spcAft>
            </a:pPr>
            <a:r>
              <a:rPr lang="en-IN" b="1" dirty="0">
                <a:latin typeface="SRH Text" panose="020B0604020202020204" charset="0"/>
                <a:ea typeface="SRH Text" panose="020B0604020202020204" charset="0"/>
                <a:cs typeface="SRH Text" panose="020B0604020202020204" charset="0"/>
              </a:rPr>
              <a:t> </a:t>
            </a:r>
            <a:r>
              <a:rPr lang="de-DE" b="1" dirty="0"/>
              <a:t>User Story 4</a:t>
            </a:r>
            <a:r>
              <a:rPr lang="en-IN" b="1" dirty="0">
                <a:latin typeface="SRH Text" panose="020B0604020202020204" charset="0"/>
                <a:ea typeface="SRH Text" panose="020B0604020202020204" charset="0"/>
                <a:cs typeface="SRH Text" panose="020B0604020202020204" charset="0"/>
              </a:rPr>
              <a:t>: </a:t>
            </a:r>
          </a:p>
          <a:p>
            <a:r>
              <a:rPr lang="en-US" dirty="0"/>
              <a:t>As Eco-Conscious Emma, I want the transportation app to offer discount by using a discount voucher to further motivate me to make environmentally conscious choices.. </a:t>
            </a:r>
          </a:p>
          <a:p>
            <a:r>
              <a:rPr lang="en-US" b="1" dirty="0"/>
              <a:t>Acceptance criteria:</a:t>
            </a:r>
          </a:p>
          <a:p>
            <a:pPr marL="285750" indent="-285750" algn="just">
              <a:lnSpc>
                <a:spcPct val="105000"/>
              </a:lnSpc>
              <a:spcAft>
                <a:spcPts val="800"/>
              </a:spcAft>
              <a:buFont typeface="Arial" panose="020B0604020202020204" pitchFamily="34" charset="0"/>
              <a:buChar char="•"/>
            </a:pPr>
            <a:r>
              <a:rPr lang="en-US" dirty="0"/>
              <a:t>The app implements apply discount voucher system.</a:t>
            </a:r>
          </a:p>
          <a:p>
            <a:pPr marL="285750" indent="-285750" algn="just">
              <a:lnSpc>
                <a:spcPct val="105000"/>
              </a:lnSpc>
              <a:spcAft>
                <a:spcPts val="800"/>
              </a:spcAft>
              <a:buFont typeface="Arial" panose="020B0604020202020204" pitchFamily="34" charset="0"/>
              <a:buChar char="•"/>
            </a:pPr>
            <a:r>
              <a:rPr lang="en-US" dirty="0"/>
              <a:t>The app clearly displays Emma’s discount voucher and their associated benefits.</a:t>
            </a:r>
          </a:p>
        </p:txBody>
      </p:sp>
      <p:sp>
        <p:nvSpPr>
          <p:cNvPr id="4" name="Datumsplatzhalter 3">
            <a:extLst>
              <a:ext uri="{FF2B5EF4-FFF2-40B4-BE49-F238E27FC236}">
                <a16:creationId xmlns:a16="http://schemas.microsoft.com/office/drawing/2014/main" id="{2ECADF70-8D12-40C0-82AA-601F4EA804F8}"/>
              </a:ext>
            </a:extLst>
          </p:cNvPr>
          <p:cNvSpPr>
            <a:spLocks noGrp="1"/>
          </p:cNvSpPr>
          <p:nvPr>
            <p:ph type="dt" sz="half" idx="10"/>
          </p:nvPr>
        </p:nvSpPr>
        <p:spPr/>
        <p:txBody>
          <a:bodyPr/>
          <a:lstStyle/>
          <a:p>
            <a:r>
              <a:rPr lang="de-DE" dirty="0"/>
              <a:t>17.07.2023</a:t>
            </a:r>
          </a:p>
        </p:txBody>
      </p:sp>
      <p:sp>
        <p:nvSpPr>
          <p:cNvPr id="5" name="Fußzeilenplatzhalter 4">
            <a:extLst>
              <a:ext uri="{FF2B5EF4-FFF2-40B4-BE49-F238E27FC236}">
                <a16:creationId xmlns:a16="http://schemas.microsoft.com/office/drawing/2014/main"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id="{116FF742-CF3B-4ADF-B62E-3ACF2DCB57F3}"/>
              </a:ext>
            </a:extLst>
          </p:cNvPr>
          <p:cNvSpPr>
            <a:spLocks noGrp="1"/>
          </p:cNvSpPr>
          <p:nvPr>
            <p:ph type="sldNum" sz="quarter" idx="12"/>
          </p:nvPr>
        </p:nvSpPr>
        <p:spPr>
          <a:xfrm>
            <a:off x="11146737" y="6364924"/>
            <a:ext cx="680085" cy="365125"/>
          </a:xfrm>
        </p:spPr>
        <p:txBody>
          <a:bodyPr/>
          <a:lstStyle/>
          <a:p>
            <a:r>
              <a:rPr lang="de-DE" dirty="0"/>
              <a:t>9</a:t>
            </a:r>
          </a:p>
        </p:txBody>
      </p:sp>
    </p:spTree>
    <p:extLst>
      <p:ext uri="{BB962C8B-B14F-4D97-AF65-F5344CB8AC3E}">
        <p14:creationId xmlns:p14="http://schemas.microsoft.com/office/powerpoint/2010/main" val="4458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SRH">
  <a:themeElements>
    <a:clrScheme name="SRH Bildung">
      <a:dk1>
        <a:srgbClr val="575756"/>
      </a:dk1>
      <a:lt1>
        <a:sysClr val="window" lastClr="FFFFFF"/>
      </a:lt1>
      <a:dk2>
        <a:srgbClr val="00699A"/>
      </a:dk2>
      <a:lt2>
        <a:srgbClr val="AAA39D"/>
      </a:lt2>
      <a:accent1>
        <a:srgbClr val="DF4807"/>
      </a:accent1>
      <a:accent2>
        <a:srgbClr val="AAA39D"/>
      </a:accent2>
      <a:accent3>
        <a:srgbClr val="FCC61E"/>
      </a:accent3>
      <a:accent4>
        <a:srgbClr val="35B4A0"/>
      </a:accent4>
      <a:accent5>
        <a:srgbClr val="CA007F"/>
      </a:accent5>
      <a:accent6>
        <a:srgbClr val="021E30"/>
      </a:accent6>
      <a:hlink>
        <a:srgbClr val="000000"/>
      </a:hlink>
      <a:folHlink>
        <a:srgbClr val="000000"/>
      </a:folHlink>
    </a:clrScheme>
    <a:fontScheme name="SRH">
      <a:majorFont>
        <a:latin typeface="SRH Display"/>
        <a:ea typeface=""/>
        <a:cs typeface=""/>
      </a:majorFont>
      <a:minorFont>
        <a:latin typeface="SRH"/>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RH Bildung">
        <a:dk1>
          <a:srgbClr val="575756"/>
        </a:dk1>
        <a:lt1>
          <a:sysClr val="window" lastClr="FFFFFF"/>
        </a:lt1>
        <a:dk2>
          <a:srgbClr val="00699A"/>
        </a:dk2>
        <a:lt2>
          <a:srgbClr val="AAA39D"/>
        </a:lt2>
        <a:accent1>
          <a:srgbClr val="DF4807"/>
        </a:accent1>
        <a:accent2>
          <a:srgbClr val="AAA39D"/>
        </a:accent2>
        <a:accent3>
          <a:srgbClr val="FCC61E"/>
        </a:accent3>
        <a:accent4>
          <a:srgbClr val="35B4A0"/>
        </a:accent4>
        <a:accent5>
          <a:srgbClr val="CA007F"/>
        </a:accent5>
        <a:accent6>
          <a:srgbClr val="021E30"/>
        </a:accent6>
        <a:hlink>
          <a:srgbClr val="000000"/>
        </a:hlink>
        <a:folHlink>
          <a:srgbClr val="000000"/>
        </a:folHlink>
      </a:clrScheme>
    </a:extraClrScheme>
    <a:extraClrScheme>
      <a:clrScheme name="SRH Gesundheit">
        <a:dk1>
          <a:srgbClr val="575756"/>
        </a:dk1>
        <a:lt1>
          <a:sysClr val="window" lastClr="FFFFFF"/>
        </a:lt1>
        <a:dk2>
          <a:srgbClr val="35B4A0"/>
        </a:dk2>
        <a:lt2>
          <a:srgbClr val="AAA39D"/>
        </a:lt2>
        <a:accent1>
          <a:srgbClr val="00699A"/>
        </a:accent1>
        <a:accent2>
          <a:srgbClr val="CA007F"/>
        </a:accent2>
        <a:accent3>
          <a:srgbClr val="78C8D2"/>
        </a:accent3>
        <a:accent4>
          <a:srgbClr val="0D3A5D"/>
        </a:accent4>
        <a:accent5>
          <a:srgbClr val="DF4807"/>
        </a:accent5>
        <a:accent6>
          <a:srgbClr val="FCC61E"/>
        </a:accent6>
        <a:hlink>
          <a:srgbClr val="000000"/>
        </a:hlink>
        <a:folHlink>
          <a:srgbClr val="000000"/>
        </a:folHlink>
      </a:clrScheme>
    </a:extraClrScheme>
    <a:extraClrScheme>
      <a:clrScheme name="SRH Holding">
        <a:dk1>
          <a:srgbClr val="575756"/>
        </a:dk1>
        <a:lt1>
          <a:sysClr val="window" lastClr="FFFFFF"/>
        </a:lt1>
        <a:dk2>
          <a:srgbClr val="00699A"/>
        </a:dk2>
        <a:lt2>
          <a:srgbClr val="AAA39D"/>
        </a:lt2>
        <a:accent1>
          <a:srgbClr val="AAA39D"/>
        </a:accent1>
        <a:accent2>
          <a:srgbClr val="DF4807"/>
        </a:accent2>
        <a:accent3>
          <a:srgbClr val="575756"/>
        </a:accent3>
        <a:accent4>
          <a:srgbClr val="FCC61E"/>
        </a:accent4>
        <a:accent5>
          <a:srgbClr val="78C8D2"/>
        </a:accent5>
        <a:accent6>
          <a:srgbClr val="0D3A5D"/>
        </a:accent6>
        <a:hlink>
          <a:srgbClr val="000000"/>
        </a:hlink>
        <a:folHlink>
          <a:srgbClr val="000000"/>
        </a:folHlink>
      </a:clrScheme>
    </a:extraClrScheme>
    <a:extraClrScheme>
      <a:clrScheme name="SRH ServicePartner">
        <a:dk1>
          <a:srgbClr val="575756"/>
        </a:dk1>
        <a:lt1>
          <a:sysClr val="window" lastClr="FFFFFF"/>
        </a:lt1>
        <a:dk2>
          <a:srgbClr val="9C0C35"/>
        </a:dk2>
        <a:lt2>
          <a:srgbClr val="AAA39D"/>
        </a:lt2>
        <a:accent1>
          <a:srgbClr val="AAA39D"/>
        </a:accent1>
        <a:accent2>
          <a:srgbClr val="35B4A0"/>
        </a:accent2>
        <a:accent3>
          <a:srgbClr val="575756"/>
        </a:accent3>
        <a:accent4>
          <a:srgbClr val="0D3A5D"/>
        </a:accent4>
        <a:accent5>
          <a:srgbClr val="DF4807"/>
        </a:accent5>
        <a:accent6>
          <a:srgbClr val="00699A"/>
        </a:accent6>
        <a:hlink>
          <a:srgbClr val="000000"/>
        </a:hlink>
        <a:folHlink>
          <a:srgbClr val="000000"/>
        </a:folHlink>
      </a:clrScheme>
    </a:extraClrScheme>
  </a:extraClrSchemeLst>
  <a:custClrLst>
    <a:custClr name="SRH ORANGE">
      <a:srgbClr val="DF4807"/>
    </a:custClr>
    <a:custClr name="SRH WARM GREY">
      <a:srgbClr val="AAA39D"/>
    </a:custClr>
    <a:custClr name="SRH BLUE">
      <a:srgbClr val="00699A"/>
    </a:custClr>
    <a:custClr name="SRH SUN YELLOW">
      <a:srgbClr val="FCC61E"/>
    </a:custClr>
    <a:custClr name="SRH Fresh Mint">
      <a:srgbClr val="35B4A0"/>
    </a:custClr>
    <a:custClr name="SRH SWEET BERRY">
      <a:srgbClr val="CA007F"/>
    </a:custClr>
    <a:custClr name="WHITE">
      <a:srgbClr val="FFFFFF"/>
    </a:custClr>
    <a:custClr name="WHITE ">
      <a:srgbClr val="FFFFFF"/>
    </a:custClr>
    <a:custClr name="WHITE ">
      <a:srgbClr val="FFFFFF"/>
    </a:custClr>
    <a:custClr name="WHITE ">
      <a:srgbClr val="FFFFFF"/>
    </a:custClr>
    <a:custClr name="SRH PASSION RED">
      <a:srgbClr val="9C0C35"/>
    </a:custClr>
    <a:custClr name="SRH SMOKEY BLACK">
      <a:srgbClr val="575756"/>
    </a:custClr>
    <a:custClr name="SRH CALM OCEAN">
      <a:srgbClr val="78C8D2"/>
    </a:custClr>
    <a:custClr name="SRH MIDNIGHT BLUE">
      <a:srgbClr val="0D3A5D"/>
    </a:custClr>
    <a:custClr name="SRH DEEP BLUE">
      <a:srgbClr val="021E30"/>
    </a:custClr>
    <a:custClr name=" SRH Text ">
      <a:srgbClr val="575756"/>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E732FDFFC8424A9601417D8136629A" ma:contentTypeVersion="0" ma:contentTypeDescription="Create a new document." ma:contentTypeScope="" ma:versionID="dd4b011c713f562ad9545e77c9188eac">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3827CA-3726-416A-8C28-8C848080F9F8}">
  <ds:schemaRefs>
    <ds:schemaRef ds:uri="http://schemas.microsoft.com/sharepoint/v3/contenttype/forms"/>
  </ds:schemaRefs>
</ds:datastoreItem>
</file>

<file path=customXml/itemProps2.xml><?xml version="1.0" encoding="utf-8"?>
<ds:datastoreItem xmlns:ds="http://schemas.openxmlformats.org/officeDocument/2006/customXml" ds:itemID="{9F03FC99-D934-4D2F-911A-517084162D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904</TotalTime>
  <Words>1329</Words>
  <Application>Microsoft Office PowerPoint</Application>
  <PresentationFormat>Widescreen</PresentationFormat>
  <Paragraphs>182</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SRH</vt:lpstr>
      <vt:lpstr>Calibri</vt:lpstr>
      <vt:lpstr>SRH Headline</vt:lpstr>
      <vt:lpstr>Arial</vt:lpstr>
      <vt:lpstr>SRH Text</vt:lpstr>
      <vt:lpstr>SRH</vt:lpstr>
      <vt:lpstr>Transportation App : GoRoute   Presented By, Adith Adithya PK Mahesh Nidugula Alan K Mathew Vendant Zalke  </vt:lpstr>
      <vt:lpstr>TABLE OF CONTENTS</vt:lpstr>
      <vt:lpstr>01. INTRODUCTION</vt:lpstr>
      <vt:lpstr>02. PERSONAS</vt:lpstr>
      <vt:lpstr>02. PERSONAS</vt:lpstr>
      <vt:lpstr>03. USER STORIES</vt:lpstr>
      <vt:lpstr>03. USER STORIES</vt:lpstr>
      <vt:lpstr>03. USER STORIES</vt:lpstr>
      <vt:lpstr>03. USER STORIES</vt:lpstr>
      <vt:lpstr>03. USER STORIES</vt:lpstr>
      <vt:lpstr>03. USER STORIES</vt:lpstr>
      <vt:lpstr>03. USER STORIES</vt:lpstr>
      <vt:lpstr>03. USER STORIES</vt:lpstr>
      <vt:lpstr>04. USER FLOW</vt:lpstr>
      <vt:lpstr>05. LOW-FIDELITY PROTOTYPE</vt:lpstr>
      <vt:lpstr>05. LOW-FIDELITY WIREFRAME</vt:lpstr>
      <vt:lpstr>06. HIGH-FIDELITY WIREFRAME</vt:lpstr>
      <vt:lpstr>07. SUMMARY</vt:lpstr>
      <vt:lpstr>08. REFERENCES</vt:lpstr>
      <vt:lpstr>Thankyou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Henrike Voelker</dc:creator>
  <cp:lastModifiedBy>Mahesh Nidugala</cp:lastModifiedBy>
  <cp:revision>286</cp:revision>
  <dcterms:created xsi:type="dcterms:W3CDTF">2020-06-05T16:20:53Z</dcterms:created>
  <dcterms:modified xsi:type="dcterms:W3CDTF">2023-07-17T11:47:43Z</dcterms:modified>
</cp:coreProperties>
</file>